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noFill/>
              <a:miter lim="400000"/>
            </a:ln>
          </a:insideV>
        </a:tcBdr>
        <a:fill>
          <a:noFill/>
        </a:fill>
      </a:tcStyle>
    </a:wholeTbl>
    <a:band2H>
      <a:tcTxStyle b="def" i="def"/>
      <a:tcStyle>
        <a:tcBdr/>
        <a:fill>
          <a:solidFill>
            <a:srgbClr val="E7E3D2">
              <a:alpha val="50000"/>
            </a:srgbClr>
          </a:solidFill>
        </a:fill>
      </a:tcStyle>
    </a:band2H>
    <a:firstCol>
      <a:tcTxStyle b="off" i="off">
        <a:fontRef idx="minor">
          <a:srgbClr val="FFFFFF"/>
        </a:fontRef>
        <a:srgbClr val="FFFFFF"/>
      </a:tcTxStyle>
      <a:tcStyle>
        <a:tcBdr>
          <a:left>
            <a:ln w="3175" cap="flat">
              <a:solidFill>
                <a:srgbClr val="FDF6DA"/>
              </a:solidFill>
              <a:prstDash val="solid"/>
              <a:miter lim="400000"/>
            </a:ln>
          </a:left>
          <a:right>
            <a:ln w="12700" cap="flat">
              <a:solidFill>
                <a:srgbClr val="FDF6DA"/>
              </a:solidFill>
              <a:prstDash val="solid"/>
              <a:miter lim="400000"/>
            </a:ln>
          </a:right>
          <a:top>
            <a:ln w="12700"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A5C69B"/>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3175"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7C9D69"/>
          </a:solidFill>
        </a:fill>
      </a:tcStyle>
    </a:firstRow>
  </a:tblStyle>
  <a:tblStyle styleId="{C7B018BB-80A7-4F77-B60F-C8B233D01FF8}" styleName="">
    <a:tblBg/>
    <a:wholeTbl>
      <a:tcTxStyle b="off" i="off">
        <a:fontRef idx="minor">
          <a:srgbClr val="606060"/>
        </a:fontRef>
        <a:srgbClr val="606060"/>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solidFill>
                <a:srgbClr val="BDBBB3"/>
              </a:solidFill>
              <a:prstDash val="solid"/>
              <a:miter lim="400000"/>
            </a:ln>
          </a:insideV>
        </a:tcBdr>
        <a:fill>
          <a:solidFill>
            <a:srgbClr val="E7E3D2"/>
          </a:solidFill>
        </a:fill>
      </a:tcStyle>
    </a:wholeTbl>
    <a:band2H>
      <a:tcTxStyle b="def" i="def"/>
      <a:tcStyle>
        <a:tcBdr/>
        <a:fill>
          <a:solidFill>
            <a:srgbClr val="F6F2E5"/>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ff" i="off">
        <a:fontRef idx="minor">
          <a:srgbClr val="FFFFFF"/>
        </a:fontRef>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Ref idx="major">
          <a:srgbClr val="606060"/>
        </a:fontRef>
        <a:srgbClr val="606060"/>
      </a:tcTxStyle>
      <a:tcStyle>
        <a:tcBdr>
          <a:left>
            <a:ln w="12700" cap="flat">
              <a:noFill/>
              <a:miter lim="400000"/>
            </a:ln>
          </a:left>
          <a:right>
            <a:ln w="12700" cap="flat">
              <a:noFill/>
              <a:miter lim="400000"/>
            </a:ln>
          </a:right>
          <a:top>
            <a:ln w="3175" cap="flat">
              <a:solidFill>
                <a:srgbClr val="BDBBB3"/>
              </a:solidFill>
              <a:prstDash val="solid"/>
              <a:miter lim="400000"/>
            </a:ln>
          </a:top>
          <a:bottom>
            <a:ln w="3175" cap="flat">
              <a:solidFill>
                <a:srgbClr val="BDBBB3"/>
              </a:solidFill>
              <a:prstDash val="solid"/>
              <a:miter lim="400000"/>
            </a:ln>
          </a:bottom>
          <a:insideH>
            <a:ln w="3175" cap="flat">
              <a:solidFill>
                <a:srgbClr val="BDBBB3"/>
              </a:solidFill>
              <a:prstDash val="solid"/>
              <a:miter lim="400000"/>
            </a:ln>
          </a:insideH>
          <a:insideV>
            <a:ln w="12700" cap="flat">
              <a:noFill/>
              <a:miter lim="400000"/>
            </a:ln>
          </a:insideV>
        </a:tcBdr>
        <a:fill>
          <a:solidFill>
            <a:srgbClr val="E6E3DA"/>
          </a:solidFill>
        </a:fill>
      </a:tcStyle>
    </a:wholeTbl>
    <a:band2H>
      <a:tcTxStyle b="def" i="def"/>
      <a:tcStyle>
        <a:tcBdr/>
        <a:fill>
          <a:solidFill>
            <a:srgbClr val="F9F5E8"/>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b="def" i="def"/>
      <a:tcStyle>
        <a:tcBdr/>
        <a:fill>
          <a:solidFill>
            <a:srgbClr val="FFFBF1"/>
          </a:solidFill>
        </a:fill>
      </a:tcStyle>
    </a:band2H>
    <a:firstCol>
      <a:tcTxStyle b="off" i="off">
        <a:fontRef idx="minor">
          <a:srgbClr val="606060"/>
        </a:fontRef>
        <a:srgbClr val="606060"/>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b="def" i="def"/>
      <a:tcStyle>
        <a:tcBdr/>
        <a:fill>
          <a:solidFill>
            <a:srgbClr val="E9E7DC"/>
          </a:solidFill>
        </a:fill>
      </a:tcStyle>
    </a:band2H>
    <a:firstCol>
      <a:tcTxStyle b="off" i="off">
        <a:fontRef idx="minor">
          <a:srgbClr val="606060"/>
        </a:fontRef>
        <a:srgbClr val="60606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noFill/>
              <a:miter lim="400000"/>
            </a:ln>
          </a:insideV>
        </a:tcBdr>
        <a:fill>
          <a:solidFill>
            <a:srgbClr val="FDF9ED"/>
          </a:solidFill>
        </a:fill>
      </a:tcStyle>
    </a:wholeTbl>
    <a:band2H>
      <a:tcTxStyle b="def" i="def"/>
      <a:tcStyle>
        <a:tcBdr/>
        <a:fill>
          <a:solidFill>
            <a:srgbClr val="FFFFFF"/>
          </a:solidFill>
        </a:fill>
      </a:tcStyle>
    </a:band2H>
    <a:firstCol>
      <a:tcTxStyle b="off" i="off">
        <a:fontRef idx="minor">
          <a:srgbClr val="606060"/>
        </a:fontRef>
        <a:srgbClr val="606060"/>
      </a:tcTxStyle>
      <a:tcStyle>
        <a:tcBdr>
          <a:left>
            <a:ln w="25400" cap="flat">
              <a:solidFill>
                <a:srgbClr val="C6BB94"/>
              </a:solidFill>
              <a:prstDash val="solid"/>
              <a:miter lim="400000"/>
            </a:ln>
          </a:left>
          <a:right>
            <a:ln w="25400" cap="flat">
              <a:solidFill>
                <a:srgbClr val="C6BB94"/>
              </a:solidFill>
              <a:prstDash val="solid"/>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solidFill>
                <a:srgbClr val="DBD2B2"/>
              </a:solidFill>
              <a:prstDash val="solid"/>
              <a:miter lim="400000"/>
            </a:ln>
          </a:insideV>
        </a:tcBdr>
        <a:fill>
          <a:no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lastRow>
    <a:fir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2" name="Shape 122"/>
          <p:cNvSpPr/>
          <p:nvPr>
            <p:ph type="sldImg"/>
          </p:nvPr>
        </p:nvSpPr>
        <p:spPr>
          <a:xfrm>
            <a:off x="1143000" y="685800"/>
            <a:ext cx="4572000" cy="3429000"/>
          </a:xfrm>
          <a:prstGeom prst="rect">
            <a:avLst/>
          </a:prstGeom>
        </p:spPr>
        <p:txBody>
          <a:bodyPr/>
          <a:lstStyle/>
          <a:p>
            <a:pPr/>
          </a:p>
        </p:txBody>
      </p:sp>
      <p:sp>
        <p:nvSpPr>
          <p:cNvPr id="123" name="Shape 12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3" name="Line"/>
          <p:cNvSpPr/>
          <p:nvPr/>
        </p:nvSpPr>
        <p:spPr>
          <a:xfrm>
            <a:off x="952500" y="72898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4" name="Title Text"/>
          <p:cNvSpPr txBox="1"/>
          <p:nvPr>
            <p:ph type="title"/>
          </p:nvPr>
        </p:nvSpPr>
        <p:spPr>
          <a:xfrm>
            <a:off x="952500" y="4229100"/>
            <a:ext cx="22479000" cy="2857500"/>
          </a:xfrm>
          <a:prstGeom prst="rect">
            <a:avLst/>
          </a:prstGeom>
        </p:spPr>
        <p:txBody>
          <a:bodyPr anchor="b"/>
          <a:lstStyle/>
          <a:p>
            <a:pPr/>
            <a:r>
              <a:t>Title Text</a:t>
            </a:r>
          </a:p>
        </p:txBody>
      </p:sp>
      <p:sp>
        <p:nvSpPr>
          <p:cNvPr id="15" name="Body Level One…"/>
          <p:cNvSpPr txBox="1"/>
          <p:nvPr>
            <p:ph type="body" sz="quarter" idx="1"/>
          </p:nvPr>
        </p:nvSpPr>
        <p:spPr>
          <a:xfrm>
            <a:off x="952500" y="7823200"/>
            <a:ext cx="22479000" cy="1155700"/>
          </a:xfrm>
          <a:prstGeom prst="rect">
            <a:avLst/>
          </a:prstGeom>
        </p:spPr>
        <p:txBody>
          <a:bodyPr anchor="t"/>
          <a:lstStyle>
            <a:lvl1pPr marL="0" indent="0">
              <a:lnSpc>
                <a:spcPct val="120000"/>
              </a:lnSpc>
              <a:spcBef>
                <a:spcPts val="0"/>
              </a:spcBef>
              <a:buSzTx/>
              <a:buNone/>
              <a:defRPr sz="3200"/>
            </a:lvl1pPr>
            <a:lvl2pPr marL="0" indent="0">
              <a:lnSpc>
                <a:spcPct val="120000"/>
              </a:lnSpc>
              <a:spcBef>
                <a:spcPts val="0"/>
              </a:spcBef>
              <a:buSzTx/>
              <a:buNone/>
              <a:defRPr sz="3200"/>
            </a:lvl2pPr>
            <a:lvl3pPr marL="0" indent="0">
              <a:lnSpc>
                <a:spcPct val="120000"/>
              </a:lnSpc>
              <a:spcBef>
                <a:spcPts val="0"/>
              </a:spcBef>
              <a:buSzTx/>
              <a:buNone/>
              <a:defRPr sz="3200"/>
            </a:lvl3pPr>
            <a:lvl4pPr marL="0" indent="0">
              <a:lnSpc>
                <a:spcPct val="120000"/>
              </a:lnSpc>
              <a:spcBef>
                <a:spcPts val="0"/>
              </a:spcBef>
              <a:buSzTx/>
              <a:buNone/>
              <a:defRPr sz="3200"/>
            </a:lvl4pPr>
            <a:lvl5pPr marL="0" indent="0">
              <a:lnSpc>
                <a:spcPct val="120000"/>
              </a:lnSpc>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xfrm>
            <a:off x="22898100" y="12319000"/>
            <a:ext cx="419100"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9" name="–Johnny Appleseed"/>
          <p:cNvSpPr txBox="1"/>
          <p:nvPr>
            <p:ph type="body" sz="quarter" idx="21"/>
          </p:nvPr>
        </p:nvSpPr>
        <p:spPr>
          <a:xfrm>
            <a:off x="952500" y="8318500"/>
            <a:ext cx="22479000" cy="711200"/>
          </a:xfrm>
          <a:prstGeom prst="rect">
            <a:avLst/>
          </a:prstGeom>
        </p:spPr>
        <p:txBody>
          <a:bodyPr anchor="t">
            <a:spAutoFit/>
          </a:bodyPr>
          <a:lstStyle>
            <a:lvl1pPr marL="0" indent="0" algn="ctr">
              <a:lnSpc>
                <a:spcPct val="140000"/>
              </a:lnSpc>
              <a:spcBef>
                <a:spcPts val="0"/>
              </a:spcBef>
              <a:buSzTx/>
              <a:buNone/>
              <a:defRPr i="1" sz="4200">
                <a:solidFill>
                  <a:srgbClr val="9D9D9D"/>
                </a:solidFill>
              </a:defRPr>
            </a:lvl1pPr>
          </a:lstStyle>
          <a:p>
            <a:pPr/>
            <a:r>
              <a:t>–Johnny Appleseed</a:t>
            </a:r>
          </a:p>
        </p:txBody>
      </p:sp>
      <p:sp>
        <p:nvSpPr>
          <p:cNvPr id="100" name="“Type a quote here.”"/>
          <p:cNvSpPr txBox="1"/>
          <p:nvPr>
            <p:ph type="body" sz="quarter" idx="22"/>
          </p:nvPr>
        </p:nvSpPr>
        <p:spPr>
          <a:xfrm>
            <a:off x="2387600" y="6064448"/>
            <a:ext cx="19621500" cy="838201"/>
          </a:xfrm>
          <a:prstGeom prst="rect">
            <a:avLst/>
          </a:prstGeom>
        </p:spPr>
        <p:txBody>
          <a:bodyPr>
            <a:spAutoFit/>
          </a:bodyPr>
          <a:lstStyle>
            <a:lvl1pPr marL="0" indent="0" algn="ctr">
              <a:lnSpc>
                <a:spcPct val="120000"/>
              </a:lnSpc>
              <a:spcBef>
                <a:spcPts val="0"/>
              </a:spcBef>
              <a:buSzTx/>
              <a:buNone/>
              <a:defRPr sz="5000"/>
            </a:lvl1pPr>
          </a:lstStyle>
          <a:p>
            <a:pPr/>
            <a:r>
              <a:t>“Type a quote here.” </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8" name="Green and yellow boat on the shore across the water from the village of Ferragudo, Portugal at duskFishermen boats at sea near village at dusk in Algarve, south of Portugal."/>
          <p:cNvSpPr/>
          <p:nvPr>
            <p:ph type="pic" idx="21"/>
          </p:nvPr>
        </p:nvSpPr>
        <p:spPr>
          <a:xfrm>
            <a:off x="0" y="-876300"/>
            <a:ext cx="24384000" cy="16264467"/>
          </a:xfrm>
          <a:prstGeom prst="rect">
            <a:avLst/>
          </a:prstGeom>
        </p:spPr>
        <p:txBody>
          <a:bodyPr lIns="91439" tIns="45719" rIns="91439" bIns="45719" anchor="t">
            <a:noAutofit/>
          </a:bodyPr>
          <a:lstStyle/>
          <a:p>
            <a:pPr/>
          </a:p>
        </p:txBody>
      </p:sp>
      <p:sp>
        <p:nvSpPr>
          <p:cNvPr id="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3" name="Rock formations in the turquoise waters of Algarve, Portugal"/>
          <p:cNvSpPr/>
          <p:nvPr>
            <p:ph type="pic" idx="21"/>
          </p:nvPr>
        </p:nvSpPr>
        <p:spPr>
          <a:xfrm>
            <a:off x="927100" y="-1765300"/>
            <a:ext cx="22529800" cy="15019865"/>
          </a:xfrm>
          <a:prstGeom prst="rect">
            <a:avLst/>
          </a:prstGeom>
          <a:ln w="9525">
            <a:round/>
          </a:ln>
        </p:spPr>
        <p:txBody>
          <a:bodyPr lIns="91439" tIns="45719" rIns="91439" bIns="45719" anchor="t">
            <a:noAutofit/>
          </a:bodyPr>
          <a:lstStyle/>
          <a:p>
            <a:pPr/>
          </a:p>
        </p:txBody>
      </p:sp>
      <p:sp>
        <p:nvSpPr>
          <p:cNvPr id="24" name="Title Text"/>
          <p:cNvSpPr txBox="1"/>
          <p:nvPr>
            <p:ph type="title"/>
          </p:nvPr>
        </p:nvSpPr>
        <p:spPr>
          <a:xfrm>
            <a:off x="952500" y="9982200"/>
            <a:ext cx="22479000" cy="1574800"/>
          </a:xfrm>
          <a:prstGeom prst="rect">
            <a:avLst/>
          </a:prstGeom>
        </p:spPr>
        <p:txBody>
          <a:bodyPr anchor="b"/>
          <a:lstStyle/>
          <a:p>
            <a:pPr/>
            <a:r>
              <a:t>Title Text</a:t>
            </a:r>
          </a:p>
        </p:txBody>
      </p:sp>
      <p:sp>
        <p:nvSpPr>
          <p:cNvPr id="25" name="Body Level One…"/>
          <p:cNvSpPr txBox="1"/>
          <p:nvPr>
            <p:ph type="body" sz="quarter" idx="1"/>
          </p:nvPr>
        </p:nvSpPr>
        <p:spPr>
          <a:xfrm>
            <a:off x="952500" y="11620500"/>
            <a:ext cx="22479000" cy="1181100"/>
          </a:xfrm>
          <a:prstGeom prst="rect">
            <a:avLst/>
          </a:prstGeom>
        </p:spPr>
        <p:txBody>
          <a:bodyPr anchor="t"/>
          <a:lstStyle>
            <a:lvl1pPr marL="0" indent="0">
              <a:lnSpc>
                <a:spcPct val="120000"/>
              </a:lnSpc>
              <a:spcBef>
                <a:spcPts val="0"/>
              </a:spcBef>
              <a:buSzTx/>
              <a:buNone/>
              <a:defRPr sz="3200"/>
            </a:lvl1pPr>
            <a:lvl2pPr marL="0" indent="0">
              <a:lnSpc>
                <a:spcPct val="120000"/>
              </a:lnSpc>
              <a:spcBef>
                <a:spcPts val="0"/>
              </a:spcBef>
              <a:buSzTx/>
              <a:buNone/>
              <a:defRPr sz="3200"/>
            </a:lvl2pPr>
            <a:lvl3pPr marL="0" indent="0">
              <a:lnSpc>
                <a:spcPct val="120000"/>
              </a:lnSpc>
              <a:spcBef>
                <a:spcPts val="0"/>
              </a:spcBef>
              <a:buSzTx/>
              <a:buNone/>
              <a:defRPr sz="3200"/>
            </a:lvl3pPr>
            <a:lvl4pPr marL="0" indent="0">
              <a:lnSpc>
                <a:spcPct val="120000"/>
              </a:lnSpc>
              <a:spcBef>
                <a:spcPts val="0"/>
              </a:spcBef>
              <a:buSzTx/>
              <a:buNone/>
              <a:defRPr sz="3200"/>
            </a:lvl4pPr>
            <a:lvl5pPr marL="0" indent="0">
              <a:lnSpc>
                <a:spcPct val="120000"/>
              </a:lnSpc>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3" name="Title Text"/>
          <p:cNvSpPr txBox="1"/>
          <p:nvPr>
            <p:ph type="title"/>
          </p:nvPr>
        </p:nvSpPr>
        <p:spPr>
          <a:xfrm>
            <a:off x="952500" y="5435600"/>
            <a:ext cx="22479000" cy="2857500"/>
          </a:xfrm>
          <a:prstGeom prst="rect">
            <a:avLst/>
          </a:prstGeom>
        </p:spPr>
        <p:txBody>
          <a:bodyPr/>
          <a:lstStyle/>
          <a:p>
            <a:pPr/>
            <a:r>
              <a:t>Title Text</a:t>
            </a: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41" name="Lighthouse in Portugal with coastal rock formations in the foreground overlooking the ocean at sunset "/>
          <p:cNvSpPr/>
          <p:nvPr>
            <p:ph type="pic" idx="21"/>
          </p:nvPr>
        </p:nvSpPr>
        <p:spPr>
          <a:xfrm>
            <a:off x="12623800" y="-1346200"/>
            <a:ext cx="10928468" cy="16319500"/>
          </a:xfrm>
          <a:prstGeom prst="rect">
            <a:avLst/>
          </a:prstGeom>
          <a:ln w="9525">
            <a:round/>
          </a:ln>
        </p:spPr>
        <p:txBody>
          <a:bodyPr lIns="91439" tIns="45719" rIns="91439" bIns="45719" anchor="t">
            <a:noAutofit/>
          </a:bodyPr>
          <a:lstStyle/>
          <a:p>
            <a:pPr/>
          </a:p>
        </p:txBody>
      </p:sp>
      <p:sp>
        <p:nvSpPr>
          <p:cNvPr id="42" name="Title Text"/>
          <p:cNvSpPr txBox="1"/>
          <p:nvPr>
            <p:ph type="title"/>
          </p:nvPr>
        </p:nvSpPr>
        <p:spPr>
          <a:xfrm>
            <a:off x="952500" y="3378200"/>
            <a:ext cx="10934700" cy="8534400"/>
          </a:xfrm>
          <a:prstGeom prst="rect">
            <a:avLst/>
          </a:prstGeom>
        </p:spPr>
        <p:txBody>
          <a:bodyPr anchor="t"/>
          <a:lstStyle/>
          <a:p>
            <a:pPr/>
            <a:r>
              <a:t>Title Text</a:t>
            </a:r>
          </a:p>
        </p:txBody>
      </p:sp>
      <p:sp>
        <p:nvSpPr>
          <p:cNvPr id="43" name="Body Level One…"/>
          <p:cNvSpPr txBox="1"/>
          <p:nvPr>
            <p:ph type="body" sz="quarter" idx="1"/>
          </p:nvPr>
        </p:nvSpPr>
        <p:spPr>
          <a:xfrm>
            <a:off x="952500" y="1638300"/>
            <a:ext cx="10934700" cy="1181100"/>
          </a:xfrm>
          <a:prstGeom prst="rect">
            <a:avLst/>
          </a:prstGeom>
        </p:spPr>
        <p:txBody>
          <a:bodyPr anchor="t"/>
          <a:lstStyle>
            <a:lvl1pPr marL="0" indent="0">
              <a:lnSpc>
                <a:spcPct val="120000"/>
              </a:lnSpc>
              <a:spcBef>
                <a:spcPts val="0"/>
              </a:spcBef>
              <a:buSzTx/>
              <a:buNone/>
              <a:defRPr sz="3200"/>
            </a:lvl1pPr>
            <a:lvl2pPr marL="0" indent="0">
              <a:lnSpc>
                <a:spcPct val="120000"/>
              </a:lnSpc>
              <a:spcBef>
                <a:spcPts val="0"/>
              </a:spcBef>
              <a:buSzTx/>
              <a:buNone/>
              <a:defRPr sz="3200"/>
            </a:lvl2pPr>
            <a:lvl3pPr marL="0" indent="0">
              <a:lnSpc>
                <a:spcPct val="120000"/>
              </a:lnSpc>
              <a:spcBef>
                <a:spcPts val="0"/>
              </a:spcBef>
              <a:buSzTx/>
              <a:buNone/>
              <a:defRPr sz="3200"/>
            </a:lvl3pPr>
            <a:lvl4pPr marL="0" indent="0">
              <a:lnSpc>
                <a:spcPct val="120000"/>
              </a:lnSpc>
              <a:spcBef>
                <a:spcPts val="0"/>
              </a:spcBef>
              <a:buSzTx/>
              <a:buNone/>
              <a:defRPr sz="3200"/>
            </a:lvl4pPr>
            <a:lvl5pPr marL="0" indent="0">
              <a:lnSpc>
                <a:spcPct val="120000"/>
              </a:lnSpc>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1" name="Line"/>
          <p:cNvSpPr/>
          <p:nvPr/>
        </p:nvSpPr>
        <p:spPr>
          <a:xfrm>
            <a:off x="952500" y="36195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2" name="Title Text"/>
          <p:cNvSpPr txBox="1"/>
          <p:nvPr>
            <p:ph type="title"/>
          </p:nvPr>
        </p:nvSpPr>
        <p:spPr>
          <a:prstGeom prst="rect">
            <a:avLst/>
          </a:prstGeom>
        </p:spPr>
        <p:txBody>
          <a:bodyPr/>
          <a:lstStyle/>
          <a:p>
            <a:pPr/>
            <a:r>
              <a:t>Title Text</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0" name="Line"/>
          <p:cNvSpPr/>
          <p:nvPr/>
        </p:nvSpPr>
        <p:spPr>
          <a:xfrm>
            <a:off x="952500" y="36195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61" name="Title Text"/>
          <p:cNvSpPr txBox="1"/>
          <p:nvPr>
            <p:ph type="title"/>
          </p:nvPr>
        </p:nvSpPr>
        <p:spPr>
          <a:prstGeom prst="rect">
            <a:avLst/>
          </a:prstGeom>
        </p:spPr>
        <p:txBody>
          <a:bodyPr/>
          <a:lstStyle/>
          <a:p>
            <a:pPr/>
            <a:r>
              <a:t>Title Text</a:t>
            </a:r>
          </a:p>
        </p:txBody>
      </p:sp>
      <p:sp>
        <p:nvSpPr>
          <p:cNvPr id="62" name="Body Level One…"/>
          <p:cNvSpPr txBox="1"/>
          <p:nvPr>
            <p:ph type="body" idx="1"/>
          </p:nvPr>
        </p:nvSpPr>
        <p:spPr>
          <a:xfrm>
            <a:off x="952500" y="4267200"/>
            <a:ext cx="22479000" cy="80518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70" name="Line"/>
          <p:cNvSpPr/>
          <p:nvPr/>
        </p:nvSpPr>
        <p:spPr>
          <a:xfrm>
            <a:off x="952500" y="36195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1" name="Rock formations in the turquoise waters of Algarve, Portugal"/>
          <p:cNvSpPr/>
          <p:nvPr>
            <p:ph type="pic" sz="half" idx="21"/>
          </p:nvPr>
        </p:nvSpPr>
        <p:spPr>
          <a:xfrm>
            <a:off x="381000" y="4229100"/>
            <a:ext cx="11684000" cy="7789334"/>
          </a:xfrm>
          <a:prstGeom prst="rect">
            <a:avLst/>
          </a:prstGeom>
          <a:ln w="9525">
            <a:round/>
          </a:ln>
        </p:spPr>
        <p:txBody>
          <a:bodyPr lIns="91439" tIns="45719" rIns="91439" bIns="45719" anchor="t">
            <a:noAutofit/>
          </a:bodyPr>
          <a:lstStyle/>
          <a:p>
            <a:pPr/>
          </a:p>
        </p:txBody>
      </p:sp>
      <p:sp>
        <p:nvSpPr>
          <p:cNvPr id="72" name="Title Text"/>
          <p:cNvSpPr txBox="1"/>
          <p:nvPr>
            <p:ph type="title"/>
          </p:nvPr>
        </p:nvSpPr>
        <p:spPr>
          <a:prstGeom prst="rect">
            <a:avLst/>
          </a:prstGeom>
        </p:spPr>
        <p:txBody>
          <a:bodyPr/>
          <a:lstStyle/>
          <a:p>
            <a:pPr/>
            <a:r>
              <a:t>Title Text</a:t>
            </a:r>
          </a:p>
        </p:txBody>
      </p:sp>
      <p:sp>
        <p:nvSpPr>
          <p:cNvPr id="73" name="Body Level One…"/>
          <p:cNvSpPr txBox="1"/>
          <p:nvPr>
            <p:ph type="body" sz="half" idx="1"/>
          </p:nvPr>
        </p:nvSpPr>
        <p:spPr>
          <a:xfrm>
            <a:off x="12687300" y="4114800"/>
            <a:ext cx="10744200" cy="7950200"/>
          </a:xfrm>
          <a:prstGeom prst="rect">
            <a:avLst/>
          </a:prstGeom>
        </p:spPr>
        <p:txBody>
          <a:bodyPr/>
          <a:lstStyle>
            <a:lvl1pPr marL="495300" indent="-495300">
              <a:spcBef>
                <a:spcPts val="4500"/>
              </a:spcBef>
              <a:buSzPct val="30000"/>
              <a:buBlip>
                <a:blip r:embed="rId2"/>
              </a:buBlip>
              <a:defRPr sz="4200"/>
            </a:lvl1pPr>
            <a:lvl2pPr marL="990600" indent="-495300">
              <a:spcBef>
                <a:spcPts val="4500"/>
              </a:spcBef>
              <a:buSzPct val="30000"/>
              <a:buBlip>
                <a:blip r:embed="rId2"/>
              </a:buBlip>
              <a:defRPr sz="4200"/>
            </a:lvl2pPr>
            <a:lvl3pPr marL="1485900" indent="-495300">
              <a:spcBef>
                <a:spcPts val="4500"/>
              </a:spcBef>
              <a:buSzPct val="30000"/>
              <a:buBlip>
                <a:blip r:embed="rId2"/>
              </a:buBlip>
              <a:defRPr sz="4200"/>
            </a:lvl3pPr>
            <a:lvl4pPr marL="1981200" indent="-495300">
              <a:spcBef>
                <a:spcPts val="4500"/>
              </a:spcBef>
              <a:buSzPct val="30000"/>
              <a:buBlip>
                <a:blip r:embed="rId2"/>
              </a:buBlip>
              <a:defRPr sz="4200"/>
            </a:lvl4pPr>
            <a:lvl5pPr marL="2476500" indent="-495300">
              <a:spcBef>
                <a:spcPts val="4500"/>
              </a:spcBef>
              <a:buSzPct val="30000"/>
              <a:buBlip>
                <a:blip r:embed="rId2"/>
              </a:buBlip>
              <a:defRPr sz="4200"/>
            </a:lvl5pPr>
          </a:lstStyle>
          <a:p>
            <a:pPr/>
            <a:r>
              <a:t>Body Level One</a:t>
            </a:r>
          </a:p>
          <a:p>
            <a:pPr lvl="1"/>
            <a:r>
              <a:t>Body Level Two</a:t>
            </a:r>
          </a:p>
          <a:p>
            <a:pPr lvl="2"/>
            <a:r>
              <a:t>Body Level Three</a:t>
            </a:r>
          </a:p>
          <a:p>
            <a:pPr lvl="3"/>
            <a:r>
              <a:t>Body Level Four</a:t>
            </a:r>
          </a:p>
          <a:p>
            <a:pPr lvl="4"/>
            <a:r>
              <a:t>Body Level Five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81"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9" name="Green and yellow boat at water’s edge across from the village of Ferragudo, Portugal at duskFishermen boats at sea near village at dusk in Algarve, south of Portugal."/>
          <p:cNvSpPr/>
          <p:nvPr>
            <p:ph type="pic" sz="half" idx="21"/>
          </p:nvPr>
        </p:nvSpPr>
        <p:spPr>
          <a:xfrm>
            <a:off x="13208000" y="520700"/>
            <a:ext cx="10909968" cy="7277100"/>
          </a:xfrm>
          <a:prstGeom prst="rect">
            <a:avLst/>
          </a:prstGeom>
          <a:ln w="9525">
            <a:round/>
          </a:ln>
        </p:spPr>
        <p:txBody>
          <a:bodyPr lIns="91439" tIns="45719" rIns="91439" bIns="45719" anchor="t">
            <a:noAutofit/>
          </a:bodyPr>
          <a:lstStyle/>
          <a:p>
            <a:pPr/>
          </a:p>
        </p:txBody>
      </p:sp>
      <p:sp>
        <p:nvSpPr>
          <p:cNvPr id="90" name="Rock formations in the turquoise waters of Algarve, Portugal"/>
          <p:cNvSpPr/>
          <p:nvPr>
            <p:ph type="pic" sz="half" idx="22"/>
          </p:nvPr>
        </p:nvSpPr>
        <p:spPr>
          <a:xfrm>
            <a:off x="13208000" y="6146800"/>
            <a:ext cx="10160000" cy="6773334"/>
          </a:xfrm>
          <a:prstGeom prst="rect">
            <a:avLst/>
          </a:prstGeom>
          <a:ln w="9525">
            <a:round/>
          </a:ln>
        </p:spPr>
        <p:txBody>
          <a:bodyPr lIns="91439" tIns="45719" rIns="91439" bIns="45719" anchor="t">
            <a:noAutofit/>
          </a:bodyPr>
          <a:lstStyle/>
          <a:p>
            <a:pPr/>
          </a:p>
        </p:txBody>
      </p:sp>
      <p:sp>
        <p:nvSpPr>
          <p:cNvPr id="91" name="Lighthouse in Portugal with coastal rock formations in the foreground overlooking the ocean at sunset "/>
          <p:cNvSpPr/>
          <p:nvPr>
            <p:ph type="pic" idx="23"/>
          </p:nvPr>
        </p:nvSpPr>
        <p:spPr>
          <a:xfrm>
            <a:off x="742138" y="-1391145"/>
            <a:ext cx="11855474" cy="17703801"/>
          </a:xfrm>
          <a:prstGeom prst="rect">
            <a:avLst/>
          </a:prstGeom>
          <a:ln w="9525">
            <a:round/>
          </a:ln>
        </p:spPr>
        <p:txBody>
          <a:bodyPr lIns="91439" tIns="45719" rIns="91439" bIns="45719" anchor="t">
            <a:noAutofit/>
          </a:bodyPr>
          <a:lstStyle/>
          <a:p>
            <a:pPr/>
          </a:p>
        </p:txBody>
      </p:sp>
      <p:sp>
        <p:nvSpPr>
          <p:cNvPr id="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 name="Line"/>
          <p:cNvSpPr/>
          <p:nvPr/>
        </p:nvSpPr>
        <p:spPr>
          <a:xfrm>
            <a:off x="952500" y="13004800"/>
            <a:ext cx="22479000" cy="0"/>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Line"/>
          <p:cNvSpPr/>
          <p:nvPr/>
        </p:nvSpPr>
        <p:spPr>
          <a:xfrm>
            <a:off x="952500" y="7112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 name="Body Level One…"/>
          <p:cNvSpPr txBox="1"/>
          <p:nvPr>
            <p:ph type="body" idx="1"/>
          </p:nvPr>
        </p:nvSpPr>
        <p:spPr>
          <a:xfrm>
            <a:off x="952500" y="1384300"/>
            <a:ext cx="22479000" cy="1094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 name="Title Text"/>
          <p:cNvSpPr txBox="1"/>
          <p:nvPr>
            <p:ph type="title"/>
          </p:nvPr>
        </p:nvSpPr>
        <p:spPr>
          <a:xfrm>
            <a:off x="952500" y="838200"/>
            <a:ext cx="22479000" cy="2679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6" name="Slide Number"/>
          <p:cNvSpPr txBox="1"/>
          <p:nvPr>
            <p:ph type="sldNum" sz="quarter" idx="2"/>
          </p:nvPr>
        </p:nvSpPr>
        <p:spPr>
          <a:xfrm>
            <a:off x="22923500" y="12319000"/>
            <a:ext cx="419100" cy="457200"/>
          </a:xfrm>
          <a:prstGeom prst="rect">
            <a:avLst/>
          </a:prstGeom>
          <a:ln w="12700">
            <a:miter lim="400000"/>
          </a:ln>
        </p:spPr>
        <p:txBody>
          <a:bodyPr wrap="none" lIns="50800" tIns="50800" rIns="50800" bIns="50800">
            <a:spAutoFit/>
          </a:bodyPr>
          <a:lstStyle>
            <a:lvl1pP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1pPr>
      <a:lvl2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2pPr>
      <a:lvl3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3pPr>
      <a:lvl4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4pPr>
      <a:lvl5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5pPr>
      <a:lvl6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6pPr>
      <a:lvl7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7pPr>
      <a:lvl8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8pPr>
      <a:lvl9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9pPr>
    </p:titleStyle>
    <p:bodyStyle>
      <a:lvl1pPr marL="571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1pPr>
      <a:lvl2pPr marL="1143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2pPr>
      <a:lvl3pPr marL="1714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3pPr>
      <a:lvl4pPr marL="2286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4pPr>
      <a:lvl5pPr marL="2857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5pPr>
      <a:lvl6pPr marL="3429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6pPr>
      <a:lvl7pPr marL="4000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7pPr>
      <a:lvl8pPr marL="4572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8pPr>
      <a:lvl9pPr marL="5143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5" name="Rock formations in the turquoise waters of Algarve, Portugal" descr="Rock formations in the turquoise waters of Algarve, Portugal"/>
          <p:cNvPicPr>
            <a:picLocks noChangeAspect="0"/>
          </p:cNvPicPr>
          <p:nvPr>
            <p:ph type="pic" idx="21"/>
          </p:nvPr>
        </p:nvPicPr>
        <p:blipFill>
          <a:blip r:embed="rId2">
            <a:extLst/>
          </a:blip>
          <a:stretch>
            <a:fillRect/>
          </a:stretch>
        </p:blipFill>
        <p:spPr>
          <a:xfrm>
            <a:off x="825500" y="1320800"/>
            <a:ext cx="22733000" cy="8331200"/>
          </a:xfrm>
          <a:prstGeom prst="rect">
            <a:avLst/>
          </a:prstGeom>
        </p:spPr>
      </p:pic>
      <p:sp>
        <p:nvSpPr>
          <p:cNvPr id="126" name="The Revelation of Jesus Christ"/>
          <p:cNvSpPr txBox="1"/>
          <p:nvPr>
            <p:ph type="title"/>
          </p:nvPr>
        </p:nvSpPr>
        <p:spPr>
          <a:prstGeom prst="rect">
            <a:avLst/>
          </a:prstGeom>
        </p:spPr>
        <p:txBody>
          <a:bodyPr/>
          <a:lstStyle/>
          <a:p>
            <a:pPr/>
            <a:r>
              <a:t>The Revelation of Jesus Christ</a:t>
            </a:r>
          </a:p>
        </p:txBody>
      </p:sp>
      <p:sp>
        <p:nvSpPr>
          <p:cNvPr id="127" name="Vision 2 , Part 1 (Chapters 4-5)"/>
          <p:cNvSpPr txBox="1"/>
          <p:nvPr>
            <p:ph type="body" sz="quarter" idx="1"/>
          </p:nvPr>
        </p:nvSpPr>
        <p:spPr>
          <a:prstGeom prst="rect">
            <a:avLst/>
          </a:prstGeom>
        </p:spPr>
        <p:txBody>
          <a:bodyPr/>
          <a:lstStyle/>
          <a:p>
            <a:pPr/>
            <a:r>
              <a:t>Vision 2 , Part 1 (Chapters 4-5)</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Verse 6"/>
          <p:cNvSpPr txBox="1"/>
          <p:nvPr>
            <p:ph type="title"/>
          </p:nvPr>
        </p:nvSpPr>
        <p:spPr>
          <a:prstGeom prst="rect">
            <a:avLst/>
          </a:prstGeom>
        </p:spPr>
        <p:txBody>
          <a:bodyPr/>
          <a:lstStyle/>
          <a:p>
            <a:pPr/>
            <a:r>
              <a:t>Verse 6</a:t>
            </a:r>
          </a:p>
        </p:txBody>
      </p:sp>
      <p:sp>
        <p:nvSpPr>
          <p:cNvPr id="154" name="“…sea of glass, like crystal”…"/>
          <p:cNvSpPr txBox="1"/>
          <p:nvPr>
            <p:ph type="body" idx="1"/>
          </p:nvPr>
        </p:nvSpPr>
        <p:spPr>
          <a:prstGeom prst="rect">
            <a:avLst/>
          </a:prstGeom>
        </p:spPr>
        <p:txBody>
          <a:bodyPr/>
          <a:lstStyle/>
          <a:p>
            <a:pPr marL="571499" indent="-571499">
              <a:buBlip>
                <a:blip r:embed="rId2"/>
              </a:buBlip>
              <a:defRPr sz="6000"/>
            </a:pPr>
            <a:r>
              <a:t>“…sea of glass, like crystal”</a:t>
            </a:r>
          </a:p>
          <a:p>
            <a:pPr marL="571499" indent="-571499">
              <a:buBlip>
                <a:blip r:embed="rId2"/>
              </a:buBlip>
              <a:defRPr sz="6000"/>
            </a:pPr>
            <a:r>
              <a:t>“…four living creatures” = cherubim (see Is. 37:16, Ps. 99:1, 2 Kings 19:15)</a:t>
            </a:r>
          </a:p>
          <a:p>
            <a:pPr marL="571499" indent="-571499">
              <a:buBlip>
                <a:blip r:embed="rId2"/>
              </a:buBlip>
              <a:defRPr sz="6000"/>
            </a:pPr>
            <a:r>
              <a:t>Why described them in different ways in different visions?</a:t>
            </a:r>
          </a:p>
          <a:p>
            <a:pPr marL="571499" indent="-571499">
              <a:buBlip>
                <a:blip r:embed="rId2"/>
              </a:buBlip>
              <a:defRPr sz="6000"/>
            </a:pPr>
            <a:r>
              <a:t>“…eyes in front and back” = intelligence, enlightenment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5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5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54">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4"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Verses 7-8"/>
          <p:cNvSpPr txBox="1"/>
          <p:nvPr>
            <p:ph type="title"/>
          </p:nvPr>
        </p:nvSpPr>
        <p:spPr>
          <a:prstGeom prst="rect">
            <a:avLst/>
          </a:prstGeom>
        </p:spPr>
        <p:txBody>
          <a:bodyPr/>
          <a:lstStyle/>
          <a:p>
            <a:pPr/>
            <a:r>
              <a:t>Verses 7-8</a:t>
            </a:r>
          </a:p>
        </p:txBody>
      </p:sp>
      <p:sp>
        <p:nvSpPr>
          <p:cNvPr id="157" name="“lion” – king of the jungle; strength…"/>
          <p:cNvSpPr txBox="1"/>
          <p:nvPr>
            <p:ph type="body" idx="1"/>
          </p:nvPr>
        </p:nvSpPr>
        <p:spPr>
          <a:prstGeom prst="rect">
            <a:avLst/>
          </a:prstGeom>
        </p:spPr>
        <p:txBody>
          <a:bodyPr/>
          <a:lstStyle/>
          <a:p>
            <a:pPr marL="554354" indent="-554354" defTabSz="800735">
              <a:spcBef>
                <a:spcPts val="5700"/>
              </a:spcBef>
              <a:buBlip>
                <a:blip r:embed="rId2"/>
              </a:buBlip>
              <a:defRPr sz="5820"/>
            </a:pPr>
            <a:r>
              <a:t>“lion” – king of the jungle; strength</a:t>
            </a:r>
          </a:p>
          <a:p>
            <a:pPr marL="554354" indent="-554354" defTabSz="800735">
              <a:spcBef>
                <a:spcPts val="5700"/>
              </a:spcBef>
              <a:buBlip>
                <a:blip r:embed="rId2"/>
              </a:buBlip>
              <a:defRPr sz="5820"/>
            </a:pPr>
            <a:r>
              <a:t>“calf” – an ox sometimes considered the king of domesticated animals; humility</a:t>
            </a:r>
          </a:p>
          <a:p>
            <a:pPr marL="554354" indent="-554354" defTabSz="800735">
              <a:spcBef>
                <a:spcPts val="5700"/>
              </a:spcBef>
              <a:buBlip>
                <a:blip r:embed="rId2"/>
              </a:buBlip>
              <a:defRPr sz="5820"/>
            </a:pPr>
            <a:r>
              <a:t>“face like a man” – holds dominion over the earth; rationality</a:t>
            </a:r>
          </a:p>
          <a:p>
            <a:pPr marL="554354" indent="-554354" defTabSz="800735">
              <a:spcBef>
                <a:spcPts val="5700"/>
              </a:spcBef>
              <a:buBlip>
                <a:blip r:embed="rId2"/>
              </a:buBlip>
              <a:defRPr sz="5820"/>
            </a:pPr>
            <a:r>
              <a:t>“flying eagle” – king of the birds; swiftness</a:t>
            </a:r>
          </a:p>
          <a:p>
            <a:pPr marL="554354" indent="-554354" defTabSz="800735">
              <a:spcBef>
                <a:spcPts val="5700"/>
              </a:spcBef>
              <a:buBlip>
                <a:blip r:embed="rId2"/>
              </a:buBlip>
              <a:defRPr sz="5820"/>
            </a:pPr>
            <a:r>
              <a:t>Four living creatures “do not rest day or night”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5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5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5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57">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7"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Verses 8-11: Notice the sets of three"/>
          <p:cNvSpPr txBox="1"/>
          <p:nvPr>
            <p:ph type="title"/>
          </p:nvPr>
        </p:nvSpPr>
        <p:spPr>
          <a:prstGeom prst="rect">
            <a:avLst/>
          </a:prstGeom>
        </p:spPr>
        <p:txBody>
          <a:bodyPr/>
          <a:lstStyle/>
          <a:p>
            <a:pPr/>
            <a:r>
              <a:t>Verses 8-11: Notice the sets of three</a:t>
            </a:r>
          </a:p>
        </p:txBody>
      </p:sp>
      <p:sp>
        <p:nvSpPr>
          <p:cNvPr id="160" name="Verse 8 — three sets of three…"/>
          <p:cNvSpPr txBox="1"/>
          <p:nvPr>
            <p:ph type="body" idx="1"/>
          </p:nvPr>
        </p:nvSpPr>
        <p:spPr>
          <a:prstGeom prst="rect">
            <a:avLst/>
          </a:prstGeom>
        </p:spPr>
        <p:txBody>
          <a:bodyPr/>
          <a:lstStyle/>
          <a:p>
            <a:pPr marL="502919" indent="-502919" defTabSz="726440">
              <a:spcBef>
                <a:spcPts val="5100"/>
              </a:spcBef>
              <a:buBlip>
                <a:blip r:embed="rId2"/>
              </a:buBlip>
              <a:defRPr sz="5280"/>
            </a:pPr>
            <a:r>
              <a:t>Verse 8 — three sets of three</a:t>
            </a:r>
          </a:p>
          <a:p>
            <a:pPr marL="502919" indent="-502919" defTabSz="726440">
              <a:spcBef>
                <a:spcPts val="5100"/>
              </a:spcBef>
              <a:buBlip>
                <a:blip r:embed="rId2"/>
              </a:buBlip>
              <a:defRPr sz="5280"/>
            </a:pPr>
            <a:r>
              <a:t>Verse 9 — “glory and honor and thanks”</a:t>
            </a:r>
          </a:p>
          <a:p>
            <a:pPr marL="502919" indent="-502919" defTabSz="726440">
              <a:spcBef>
                <a:spcPts val="5100"/>
              </a:spcBef>
              <a:buBlip>
                <a:blip r:embed="rId2"/>
              </a:buBlip>
              <a:defRPr sz="5280"/>
            </a:pPr>
            <a:r>
              <a:t>Verse 10 — “fall down before Him…worship Him…cast their crowns before the throne”</a:t>
            </a:r>
          </a:p>
          <a:p>
            <a:pPr marL="502919" indent="-502919" defTabSz="726440">
              <a:spcBef>
                <a:spcPts val="5100"/>
              </a:spcBef>
              <a:buBlip>
                <a:blip r:embed="rId2"/>
              </a:buBlip>
              <a:defRPr sz="5280"/>
            </a:pPr>
            <a:r>
              <a:t>Verse 11 — “glory and honor and power”</a:t>
            </a:r>
          </a:p>
          <a:p>
            <a:pPr marL="502919" indent="-502919" defTabSz="726440">
              <a:spcBef>
                <a:spcPts val="5100"/>
              </a:spcBef>
              <a:buBlip>
                <a:blip r:embed="rId2"/>
              </a:buBlip>
              <a:defRPr sz="5280"/>
            </a:pPr>
            <a:r>
              <a:t>Sets of three are common in describing or praising God (compare to 1:8, 11:17)</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60">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0"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The Dilemma"/>
          <p:cNvSpPr txBox="1"/>
          <p:nvPr>
            <p:ph type="title"/>
          </p:nvPr>
        </p:nvSpPr>
        <p:spPr>
          <a:prstGeom prst="rect">
            <a:avLst/>
          </a:prstGeom>
        </p:spPr>
        <p:txBody>
          <a:bodyPr/>
          <a:lstStyle/>
          <a:p>
            <a:pPr/>
            <a:r>
              <a:t>The Dilemma</a:t>
            </a:r>
          </a:p>
        </p:txBody>
      </p:sp>
      <p:sp>
        <p:nvSpPr>
          <p:cNvPr id="163" name="5:1…"/>
          <p:cNvSpPr txBox="1"/>
          <p:nvPr>
            <p:ph type="body" idx="1"/>
          </p:nvPr>
        </p:nvSpPr>
        <p:spPr>
          <a:prstGeom prst="rect">
            <a:avLst/>
          </a:prstGeom>
        </p:spPr>
        <p:txBody>
          <a:bodyPr/>
          <a:lstStyle/>
          <a:p>
            <a:pPr marL="502919" indent="-502919" defTabSz="726440">
              <a:spcBef>
                <a:spcPts val="5100"/>
              </a:spcBef>
              <a:buBlip>
                <a:blip r:embed="rId2"/>
              </a:buBlip>
              <a:defRPr sz="5368"/>
            </a:pPr>
            <a:r>
              <a:t>5:1</a:t>
            </a:r>
          </a:p>
          <a:p>
            <a:pPr lvl="1" marL="1005839" indent="-502919" defTabSz="726440">
              <a:spcBef>
                <a:spcPts val="5100"/>
              </a:spcBef>
              <a:buBlip>
                <a:blip r:embed="rId2"/>
              </a:buBlip>
              <a:defRPr sz="5368"/>
            </a:pPr>
            <a:r>
              <a:t>“Him who sat on the throne” = God the Father</a:t>
            </a:r>
          </a:p>
          <a:p>
            <a:pPr lvl="1" marL="1005839" indent="-502919" defTabSz="726440">
              <a:spcBef>
                <a:spcPts val="5100"/>
              </a:spcBef>
              <a:buBlip>
                <a:blip r:embed="rId2"/>
              </a:buBlip>
              <a:defRPr sz="5368"/>
            </a:pPr>
            <a:r>
              <a:t>“…scroll” = what is revealed in the seals and the trumpets</a:t>
            </a:r>
          </a:p>
          <a:p>
            <a:pPr lvl="1" marL="1005839" indent="-502919" defTabSz="726440">
              <a:spcBef>
                <a:spcPts val="5100"/>
              </a:spcBef>
              <a:buBlip>
                <a:blip r:embed="rId2"/>
              </a:buBlip>
              <a:defRPr sz="5368"/>
            </a:pPr>
            <a:r>
              <a:t>“…right hand” = highest authority possible</a:t>
            </a:r>
          </a:p>
          <a:p>
            <a:pPr lvl="1" marL="1005839" indent="-502919" defTabSz="726440">
              <a:spcBef>
                <a:spcPts val="5100"/>
              </a:spcBef>
              <a:buBlip>
                <a:blip r:embed="rId2"/>
              </a:buBlip>
              <a:defRPr sz="5368"/>
            </a:pPr>
            <a:r>
              <a:t>“…seven seals” - only those with authority can open a seal from a king</a:t>
            </a:r>
          </a:p>
          <a:p>
            <a:pPr marL="502919" indent="-502919" defTabSz="726440">
              <a:spcBef>
                <a:spcPts val="5100"/>
              </a:spcBef>
              <a:buBlip>
                <a:blip r:embed="rId2"/>
              </a:buBlip>
              <a:defRPr sz="5368"/>
            </a:pPr>
            <a:r>
              <a:t>But no one is qualified to open the scroll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6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63">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3"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Problem solved"/>
          <p:cNvSpPr txBox="1"/>
          <p:nvPr>
            <p:ph type="title"/>
          </p:nvPr>
        </p:nvSpPr>
        <p:spPr>
          <a:prstGeom prst="rect">
            <a:avLst/>
          </a:prstGeom>
        </p:spPr>
        <p:txBody>
          <a:bodyPr/>
          <a:lstStyle/>
          <a:p>
            <a:pPr/>
            <a:r>
              <a:t>Problem solved</a:t>
            </a:r>
          </a:p>
        </p:txBody>
      </p:sp>
      <p:sp>
        <p:nvSpPr>
          <p:cNvPr id="166" name="5:5…"/>
          <p:cNvSpPr txBox="1"/>
          <p:nvPr>
            <p:ph type="body" idx="1"/>
          </p:nvPr>
        </p:nvSpPr>
        <p:spPr>
          <a:prstGeom prst="rect">
            <a:avLst/>
          </a:prstGeom>
        </p:spPr>
        <p:txBody>
          <a:bodyPr/>
          <a:lstStyle/>
          <a:p>
            <a:pPr marL="434339" indent="-434339" defTabSz="627379">
              <a:lnSpc>
                <a:spcPct val="150000"/>
              </a:lnSpc>
              <a:spcBef>
                <a:spcPts val="4400"/>
              </a:spcBef>
              <a:buBlip>
                <a:blip r:embed="rId2"/>
              </a:buBlip>
              <a:defRPr sz="5472"/>
            </a:pPr>
            <a:r>
              <a:t>5:5</a:t>
            </a:r>
          </a:p>
          <a:p>
            <a:pPr lvl="1" marL="868680" indent="-434340" defTabSz="627379">
              <a:lnSpc>
                <a:spcPct val="150000"/>
              </a:lnSpc>
              <a:spcBef>
                <a:spcPts val="4400"/>
              </a:spcBef>
              <a:buBlip>
                <a:blip r:embed="rId2"/>
              </a:buBlip>
              <a:defRPr sz="5472"/>
            </a:pPr>
            <a:r>
              <a:t>“Lion of the tribe of Judah” — see Genesis 49:9</a:t>
            </a:r>
          </a:p>
          <a:p>
            <a:pPr lvl="1" marL="868680" indent="-434340" defTabSz="627379">
              <a:lnSpc>
                <a:spcPct val="150000"/>
              </a:lnSpc>
              <a:spcBef>
                <a:spcPts val="4400"/>
              </a:spcBef>
              <a:buBlip>
                <a:blip r:embed="rId2"/>
              </a:buBlip>
              <a:defRPr sz="5472"/>
            </a:pPr>
            <a:r>
              <a:t>“Root of David” — Isaiah 11:1-2</a:t>
            </a:r>
          </a:p>
          <a:p>
            <a:pPr lvl="1" marL="868680" indent="-434340" defTabSz="627379">
              <a:lnSpc>
                <a:spcPct val="150000"/>
              </a:lnSpc>
              <a:spcBef>
                <a:spcPts val="4400"/>
              </a:spcBef>
              <a:buBlip>
                <a:blip r:embed="rId2"/>
              </a:buBlip>
              <a:defRPr sz="5472"/>
            </a:pPr>
            <a:r>
              <a:t>He “has prevailed”</a:t>
            </a:r>
          </a:p>
          <a:p>
            <a:pPr marL="434339" indent="-434339" defTabSz="627379">
              <a:lnSpc>
                <a:spcPct val="150000"/>
              </a:lnSpc>
              <a:spcBef>
                <a:spcPts val="4400"/>
              </a:spcBef>
              <a:buBlip>
                <a:blip r:embed="rId2"/>
              </a:buBlip>
              <a:defRPr sz="5472"/>
            </a:pPr>
            <a:r>
              <a:t>“seven horns” = symbol of power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66">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6"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he lamb"/>
          <p:cNvSpPr txBox="1"/>
          <p:nvPr>
            <p:ph type="title"/>
          </p:nvPr>
        </p:nvSpPr>
        <p:spPr>
          <a:prstGeom prst="rect">
            <a:avLst/>
          </a:prstGeom>
        </p:spPr>
        <p:txBody>
          <a:bodyPr/>
          <a:lstStyle/>
          <a:p>
            <a:pPr/>
            <a:r>
              <a:t>The lamb</a:t>
            </a:r>
          </a:p>
        </p:txBody>
      </p:sp>
      <p:sp>
        <p:nvSpPr>
          <p:cNvPr id="169" name="“…seven eyes” — see 4:5…"/>
          <p:cNvSpPr txBox="1"/>
          <p:nvPr>
            <p:ph type="body" idx="1"/>
          </p:nvPr>
        </p:nvSpPr>
        <p:spPr>
          <a:prstGeom prst="rect">
            <a:avLst/>
          </a:prstGeom>
        </p:spPr>
        <p:txBody>
          <a:bodyPr/>
          <a:lstStyle/>
          <a:p>
            <a:pPr marL="571499" indent="-571499">
              <a:lnSpc>
                <a:spcPct val="150000"/>
              </a:lnSpc>
              <a:buBlip>
                <a:blip r:embed="rId2"/>
              </a:buBlip>
              <a:defRPr sz="7200"/>
            </a:pPr>
            <a:r>
              <a:t>“…seven eyes” — see 4:5</a:t>
            </a:r>
          </a:p>
          <a:p>
            <a:pPr marL="571499" indent="-571499">
              <a:lnSpc>
                <a:spcPct val="150000"/>
              </a:lnSpc>
              <a:buBlip>
                <a:blip r:embed="rId2"/>
              </a:buBlip>
              <a:defRPr sz="7200"/>
            </a:pPr>
            <a:r>
              <a:t>The “Lion…Root…Lamb”</a:t>
            </a:r>
          </a:p>
          <a:p>
            <a:pPr marL="571499" indent="-571499">
              <a:lnSpc>
                <a:spcPct val="150000"/>
              </a:lnSpc>
              <a:buBlip>
                <a:blip r:embed="rId2"/>
              </a:buBlip>
              <a:defRPr sz="7200"/>
            </a:pPr>
            <a:r>
              <a:t>The Lamb “took the scroll”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9">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9"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harp and golden bowls full of incense”"/>
          <p:cNvSpPr txBox="1"/>
          <p:nvPr>
            <p:ph type="title"/>
          </p:nvPr>
        </p:nvSpPr>
        <p:spPr>
          <a:prstGeom prst="rect">
            <a:avLst/>
          </a:prstGeom>
        </p:spPr>
        <p:txBody>
          <a:bodyPr/>
          <a:lstStyle/>
          <a:p>
            <a:pPr/>
            <a:r>
              <a:t>“harp and golden bowls full of incense”</a:t>
            </a:r>
          </a:p>
        </p:txBody>
      </p:sp>
      <p:sp>
        <p:nvSpPr>
          <p:cNvPr id="172" name="“…bowls of incense” = prayers of the saints…"/>
          <p:cNvSpPr txBox="1"/>
          <p:nvPr>
            <p:ph type="body" idx="1"/>
          </p:nvPr>
        </p:nvSpPr>
        <p:spPr>
          <a:prstGeom prst="rect">
            <a:avLst/>
          </a:prstGeom>
        </p:spPr>
        <p:txBody>
          <a:bodyPr/>
          <a:lstStyle/>
          <a:p>
            <a:pPr marL="571499" indent="-571499">
              <a:lnSpc>
                <a:spcPct val="150000"/>
              </a:lnSpc>
              <a:buBlip>
                <a:blip r:embed="rId2"/>
              </a:buBlip>
              <a:defRPr sz="6900"/>
            </a:pPr>
            <a:r>
              <a:t>“…bowls of incense” = prayers of the saints</a:t>
            </a:r>
          </a:p>
          <a:p>
            <a:pPr marL="571499" indent="-571499">
              <a:lnSpc>
                <a:spcPct val="150000"/>
              </a:lnSpc>
              <a:buBlip>
                <a:blip r:embed="rId2"/>
              </a:buBlip>
              <a:defRPr sz="6900"/>
            </a:pPr>
            <a:r>
              <a:t>“…harps” = songs of the saints</a:t>
            </a:r>
          </a:p>
          <a:p>
            <a:pPr marL="571499" indent="-571499">
              <a:lnSpc>
                <a:spcPct val="150000"/>
              </a:lnSpc>
              <a:buBlip>
                <a:blip r:embed="rId2"/>
              </a:buBlip>
              <a:defRPr sz="6900"/>
            </a:pPr>
            <a:r>
              <a:t>Singing and praying go hand in hand throughout the NT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The twenty four elders (verses 9-10)"/>
          <p:cNvSpPr txBox="1"/>
          <p:nvPr>
            <p:ph type="title"/>
          </p:nvPr>
        </p:nvSpPr>
        <p:spPr>
          <a:prstGeom prst="rect">
            <a:avLst/>
          </a:prstGeom>
        </p:spPr>
        <p:txBody>
          <a:bodyPr/>
          <a:lstStyle/>
          <a:p>
            <a:pPr/>
            <a:r>
              <a:t>The twenty four elders (verses 9-10)</a:t>
            </a:r>
          </a:p>
        </p:txBody>
      </p:sp>
      <p:sp>
        <p:nvSpPr>
          <p:cNvPr id="175" name="“You are worthy to take the scroll and to open its seals”…"/>
          <p:cNvSpPr txBox="1"/>
          <p:nvPr>
            <p:ph type="body" idx="1"/>
          </p:nvPr>
        </p:nvSpPr>
        <p:spPr>
          <a:prstGeom prst="rect">
            <a:avLst/>
          </a:prstGeom>
        </p:spPr>
        <p:txBody>
          <a:bodyPr/>
          <a:lstStyle/>
          <a:p>
            <a:pPr marL="548639" indent="-548639" defTabSz="792479">
              <a:lnSpc>
                <a:spcPct val="120000"/>
              </a:lnSpc>
              <a:spcBef>
                <a:spcPts val="5600"/>
              </a:spcBef>
              <a:buBlip>
                <a:blip r:embed="rId2"/>
              </a:buBlip>
              <a:defRPr sz="5664"/>
            </a:pPr>
            <a:r>
              <a:t>“You are worthy to take the scroll and to open its seals”</a:t>
            </a:r>
          </a:p>
          <a:p>
            <a:pPr marL="548639" indent="-548639" defTabSz="792479">
              <a:lnSpc>
                <a:spcPct val="120000"/>
              </a:lnSpc>
              <a:spcBef>
                <a:spcPts val="5600"/>
              </a:spcBef>
              <a:buBlip>
                <a:blip r:embed="rId2"/>
              </a:buBlip>
              <a:defRPr sz="5664"/>
            </a:pPr>
            <a:r>
              <a:t>“For you were slain and have redeemed us to God by Your blood out of every tribe and tongue and people and nation,”</a:t>
            </a:r>
          </a:p>
          <a:p>
            <a:pPr marL="548639" indent="-548639" defTabSz="792479">
              <a:lnSpc>
                <a:spcPct val="120000"/>
              </a:lnSpc>
              <a:spcBef>
                <a:spcPts val="5600"/>
              </a:spcBef>
              <a:buBlip>
                <a:blip r:embed="rId2"/>
              </a:buBlip>
              <a:defRPr sz="5664"/>
            </a:pPr>
            <a:r>
              <a:t>“And have made us kings and priests to our God; and we shall reign on the earth.”</a:t>
            </a:r>
          </a:p>
          <a:p>
            <a:pPr marL="548639" indent="-548639" defTabSz="792479">
              <a:lnSpc>
                <a:spcPct val="120000"/>
              </a:lnSpc>
              <a:spcBef>
                <a:spcPts val="5600"/>
              </a:spcBef>
              <a:buBlip>
                <a:blip r:embed="rId2"/>
              </a:buBlip>
              <a:defRPr sz="5664"/>
            </a:pPr>
            <a:r>
              <a:t>Three couplets sang in praise to the Lamb.</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5">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5"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The host of heaven (verse 12)"/>
          <p:cNvSpPr txBox="1"/>
          <p:nvPr>
            <p:ph type="title"/>
          </p:nvPr>
        </p:nvSpPr>
        <p:spPr>
          <a:prstGeom prst="rect">
            <a:avLst/>
          </a:prstGeom>
        </p:spPr>
        <p:txBody>
          <a:bodyPr/>
          <a:lstStyle/>
          <a:p>
            <a:pPr/>
            <a:r>
              <a:t>The host of heaven (verse 12)</a:t>
            </a:r>
          </a:p>
        </p:txBody>
      </p:sp>
      <p:sp>
        <p:nvSpPr>
          <p:cNvPr id="178" name="“Worthy is the Lamb who was slain,”…"/>
          <p:cNvSpPr txBox="1"/>
          <p:nvPr>
            <p:ph type="body" idx="1"/>
          </p:nvPr>
        </p:nvSpPr>
        <p:spPr>
          <a:prstGeom prst="rect">
            <a:avLst/>
          </a:prstGeom>
        </p:spPr>
        <p:txBody>
          <a:bodyPr/>
          <a:lstStyle/>
          <a:p>
            <a:pPr marL="571499" indent="-571499">
              <a:lnSpc>
                <a:spcPct val="110000"/>
              </a:lnSpc>
              <a:buBlip>
                <a:blip r:embed="rId2"/>
              </a:buBlip>
              <a:defRPr sz="6000"/>
            </a:pPr>
            <a:r>
              <a:t>“Worthy is the Lamb who was slain,”</a:t>
            </a:r>
          </a:p>
          <a:p>
            <a:pPr marL="571499" indent="-571499">
              <a:lnSpc>
                <a:spcPct val="110000"/>
              </a:lnSpc>
              <a:buBlip>
                <a:blip r:embed="rId2"/>
              </a:buBlip>
              <a:defRPr sz="6000"/>
            </a:pPr>
            <a:r>
              <a:t>“To receive power and riches and wisdom,” (three-fold praise)</a:t>
            </a:r>
          </a:p>
          <a:p>
            <a:pPr marL="571499" indent="-571499">
              <a:lnSpc>
                <a:spcPct val="110000"/>
              </a:lnSpc>
              <a:buBlip>
                <a:blip r:embed="rId2"/>
              </a:buBlip>
              <a:defRPr sz="6000"/>
            </a:pPr>
            <a:r>
              <a:t>“and strength and honor and glory and blessing!” (four-fold praise)</a:t>
            </a:r>
          </a:p>
          <a:p>
            <a:pPr marL="571499" indent="-571499">
              <a:lnSpc>
                <a:spcPct val="110000"/>
              </a:lnSpc>
              <a:buBlip>
                <a:blip r:embed="rId2"/>
              </a:buBlip>
              <a:defRPr sz="6000"/>
            </a:pPr>
            <a:r>
              <a:t>A </a:t>
            </a:r>
            <a:r>
              <a:rPr b="1"/>
              <a:t>seven</a:t>
            </a:r>
            <a:r>
              <a:t>fold praise of the Lamb</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8">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8"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All of creation (verse 13)"/>
          <p:cNvSpPr txBox="1"/>
          <p:nvPr>
            <p:ph type="title"/>
          </p:nvPr>
        </p:nvSpPr>
        <p:spPr>
          <a:prstGeom prst="rect">
            <a:avLst/>
          </a:prstGeom>
        </p:spPr>
        <p:txBody>
          <a:bodyPr/>
          <a:lstStyle/>
          <a:p>
            <a:pPr/>
            <a:r>
              <a:t>All of creation (verse 13)</a:t>
            </a:r>
          </a:p>
        </p:txBody>
      </p:sp>
      <p:sp>
        <p:nvSpPr>
          <p:cNvPr id="181" name="“And every creature which is in heaven and on the earth and under the earth and such as are in the sea, and all that are in them…” (4 - the number of the earth)…"/>
          <p:cNvSpPr txBox="1"/>
          <p:nvPr>
            <p:ph type="body" idx="1"/>
          </p:nvPr>
        </p:nvSpPr>
        <p:spPr>
          <a:prstGeom prst="rect">
            <a:avLst/>
          </a:prstGeom>
        </p:spPr>
        <p:txBody>
          <a:bodyPr/>
          <a:lstStyle/>
          <a:p>
            <a:pPr>
              <a:lnSpc>
                <a:spcPct val="120000"/>
              </a:lnSpc>
              <a:buBlip>
                <a:blip r:embed="rId2"/>
              </a:buBlip>
              <a:defRPr sz="5200"/>
            </a:pPr>
            <a:r>
              <a:t>“And every creature which is in </a:t>
            </a:r>
            <a:r>
              <a:rPr b="1"/>
              <a:t>heaven</a:t>
            </a:r>
            <a:r>
              <a:t> and </a:t>
            </a:r>
            <a:r>
              <a:rPr b="1"/>
              <a:t>on the earth</a:t>
            </a:r>
            <a:r>
              <a:t> and </a:t>
            </a:r>
            <a:r>
              <a:rPr b="1"/>
              <a:t>under the earth</a:t>
            </a:r>
            <a:r>
              <a:t> and such as are </a:t>
            </a:r>
            <a:r>
              <a:rPr b="1"/>
              <a:t>in the sea</a:t>
            </a:r>
            <a:r>
              <a:t>, and all that are in them…” (4 - the number of the earth)</a:t>
            </a:r>
          </a:p>
          <a:p>
            <a:pPr>
              <a:lnSpc>
                <a:spcPct val="120000"/>
              </a:lnSpc>
              <a:buBlip>
                <a:blip r:embed="rId2"/>
              </a:buBlip>
              <a:defRPr sz="5200"/>
            </a:pPr>
            <a:r>
              <a:t>"Blessing and honor and glory and power” (four-fold praise)</a:t>
            </a:r>
          </a:p>
          <a:p>
            <a:pPr>
              <a:lnSpc>
                <a:spcPct val="120000"/>
              </a:lnSpc>
              <a:buBlip>
                <a:blip r:embed="rId2"/>
              </a:buBlip>
              <a:defRPr sz="5200"/>
            </a:pPr>
            <a:r>
              <a:t>“Be to Him who sits on the throne,” (God the Father)</a:t>
            </a:r>
          </a:p>
          <a:p>
            <a:pPr>
              <a:lnSpc>
                <a:spcPct val="120000"/>
              </a:lnSpc>
              <a:buBlip>
                <a:blip r:embed="rId2"/>
              </a:buBlip>
              <a:defRPr sz="5200"/>
            </a:pPr>
            <a:r>
              <a:t>“And to the Lamb, forever and ever!” (Jesus Christ, the Son)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1"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Lighthouse in Portugal with coastal rock formations in the foreground overlooking the ocean at sunset " descr="Lighthouse in Portugal with coastal rock formations in the foreground overlooking the ocean at sunset "/>
          <p:cNvPicPr>
            <a:picLocks noChangeAspect="0"/>
          </p:cNvPicPr>
          <p:nvPr>
            <p:ph type="pic" idx="21"/>
          </p:nvPr>
        </p:nvPicPr>
        <p:blipFill>
          <a:blip r:embed="rId2">
            <a:extLst/>
          </a:blip>
          <a:stretch>
            <a:fillRect/>
          </a:stretch>
        </p:blipFill>
        <p:spPr>
          <a:xfrm>
            <a:off x="12493884" y="1520425"/>
            <a:ext cx="11049001" cy="10680701"/>
          </a:xfrm>
          <a:prstGeom prst="rect">
            <a:avLst/>
          </a:prstGeom>
        </p:spPr>
      </p:pic>
      <p:sp>
        <p:nvSpPr>
          <p:cNvPr id="130" name="Revelation 4"/>
          <p:cNvSpPr txBox="1"/>
          <p:nvPr>
            <p:ph type="title"/>
          </p:nvPr>
        </p:nvSpPr>
        <p:spPr>
          <a:xfrm>
            <a:off x="952500" y="10341974"/>
            <a:ext cx="10934700" cy="1570627"/>
          </a:xfrm>
          <a:prstGeom prst="rect">
            <a:avLst/>
          </a:prstGeom>
        </p:spPr>
        <p:txBody>
          <a:bodyPr anchor="ctr"/>
          <a:lstStyle/>
          <a:p>
            <a:pPr/>
            <a:r>
              <a:t>Revelation 4</a:t>
            </a:r>
          </a:p>
        </p:txBody>
      </p:sp>
      <p:sp>
        <p:nvSpPr>
          <p:cNvPr id="131" name="“After these things I looked, and behold, a door standing open in heaven.  And the first voice which I heard was like a trumpet speaking with me, saying, ‘Come up here, and I will show you things which must take place after this.’”"/>
          <p:cNvSpPr txBox="1"/>
          <p:nvPr>
            <p:ph type="body" sz="half" idx="1"/>
          </p:nvPr>
        </p:nvSpPr>
        <p:spPr>
          <a:xfrm>
            <a:off x="952500" y="1638300"/>
            <a:ext cx="10934700" cy="7782925"/>
          </a:xfrm>
          <a:prstGeom prst="rect">
            <a:avLst/>
          </a:prstGeom>
        </p:spPr>
        <p:txBody>
          <a:bodyPr anchor="ctr"/>
          <a:lstStyle>
            <a:lvl1pPr algn="just" defTabSz="759459">
              <a:defRPr sz="6072"/>
            </a:lvl1pPr>
          </a:lstStyle>
          <a:p>
            <a:pPr/>
            <a:r>
              <a:t>“After these things I looked, and behold, a door standing open in heaven.  And the first voice which I heard was like a trumpet speaking with me, saying, ‘Come up here, and I will show you things which must take place after this.’”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Summary of verses 8-13"/>
          <p:cNvSpPr txBox="1"/>
          <p:nvPr>
            <p:ph type="title"/>
          </p:nvPr>
        </p:nvSpPr>
        <p:spPr>
          <a:prstGeom prst="rect">
            <a:avLst/>
          </a:prstGeom>
        </p:spPr>
        <p:txBody>
          <a:bodyPr/>
          <a:lstStyle/>
          <a:p>
            <a:pPr/>
            <a:r>
              <a:t>Summary of verses 8-13</a:t>
            </a:r>
          </a:p>
        </p:txBody>
      </p:sp>
      <p:sp>
        <p:nvSpPr>
          <p:cNvPr id="184" name="Three groups praise the Lamb…"/>
          <p:cNvSpPr txBox="1"/>
          <p:nvPr>
            <p:ph type="body" idx="1"/>
          </p:nvPr>
        </p:nvSpPr>
        <p:spPr>
          <a:prstGeom prst="rect">
            <a:avLst/>
          </a:prstGeom>
        </p:spPr>
        <p:txBody>
          <a:bodyPr/>
          <a:lstStyle/>
          <a:p>
            <a:pPr marL="554354" indent="-554354" defTabSz="800735">
              <a:lnSpc>
                <a:spcPct val="120000"/>
              </a:lnSpc>
              <a:spcBef>
                <a:spcPts val="5700"/>
              </a:spcBef>
              <a:buBlip>
                <a:blip r:embed="rId2"/>
              </a:buBlip>
              <a:defRPr sz="5820"/>
            </a:pPr>
            <a:r>
              <a:rPr b="1"/>
              <a:t>Three</a:t>
            </a:r>
            <a:r>
              <a:t> groups praise the Lamb</a:t>
            </a:r>
          </a:p>
          <a:p>
            <a:pPr lvl="1" marL="1108709" indent="-554354" defTabSz="800735">
              <a:lnSpc>
                <a:spcPct val="120000"/>
              </a:lnSpc>
              <a:spcBef>
                <a:spcPts val="5700"/>
              </a:spcBef>
              <a:buBlip>
                <a:blip r:embed="rId2"/>
              </a:buBlip>
              <a:defRPr sz="5820"/>
            </a:pPr>
            <a:r>
              <a:t>The twenty-four elders</a:t>
            </a:r>
          </a:p>
          <a:p>
            <a:pPr lvl="1" marL="1108709" indent="-554354" defTabSz="800735">
              <a:lnSpc>
                <a:spcPct val="120000"/>
              </a:lnSpc>
              <a:spcBef>
                <a:spcPts val="5700"/>
              </a:spcBef>
              <a:buBlip>
                <a:blip r:embed="rId2"/>
              </a:buBlip>
              <a:defRPr sz="5820"/>
            </a:pPr>
            <a:r>
              <a:t>The host of heaven</a:t>
            </a:r>
          </a:p>
          <a:p>
            <a:pPr lvl="1" marL="1108709" indent="-554354" defTabSz="800735">
              <a:lnSpc>
                <a:spcPct val="120000"/>
              </a:lnSpc>
              <a:spcBef>
                <a:spcPts val="5700"/>
              </a:spcBef>
              <a:buBlip>
                <a:blip r:embed="rId2"/>
              </a:buBlip>
              <a:defRPr sz="5820"/>
            </a:pPr>
            <a:r>
              <a:t>All of creation</a:t>
            </a:r>
          </a:p>
          <a:p>
            <a:pPr marL="554354" indent="-554354" defTabSz="800735">
              <a:lnSpc>
                <a:spcPct val="120000"/>
              </a:lnSpc>
              <a:spcBef>
                <a:spcPts val="5700"/>
              </a:spcBef>
              <a:buBlip>
                <a:blip r:embed="rId2"/>
              </a:buBlip>
              <a:defRPr sz="5820"/>
            </a:pPr>
            <a:r>
              <a:t>The praise consists of various mixtures of three-fold and four-fold praise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8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84">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4"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 Philippians 2:9-11"/>
          <p:cNvSpPr txBox="1"/>
          <p:nvPr>
            <p:ph type="body" idx="21"/>
          </p:nvPr>
        </p:nvSpPr>
        <p:spPr>
          <a:xfrm>
            <a:off x="952500" y="10915612"/>
            <a:ext cx="22479000" cy="711201"/>
          </a:xfrm>
          <a:prstGeom prst="rect">
            <a:avLst/>
          </a:prstGeom>
        </p:spPr>
        <p:txBody>
          <a:bodyPr/>
          <a:lstStyle/>
          <a:p>
            <a:pPr/>
            <a:r>
              <a:t>– Philippians 2:9-11</a:t>
            </a:r>
          </a:p>
        </p:txBody>
      </p:sp>
      <p:sp>
        <p:nvSpPr>
          <p:cNvPr id="187" name="“Therefore God also has highly exalted Him and given Him the name which is above every name, that at the name of Jesus every knee should bow, of those in heaven, and of those on earth, and of those under the earth, and that every tongue should confess th"/>
          <p:cNvSpPr txBox="1"/>
          <p:nvPr>
            <p:ph type="body" idx="22"/>
          </p:nvPr>
        </p:nvSpPr>
        <p:spPr>
          <a:xfrm>
            <a:off x="1582145" y="3003549"/>
            <a:ext cx="21219710" cy="6946902"/>
          </a:xfrm>
          <a:prstGeom prst="rect">
            <a:avLst/>
          </a:prstGeom>
        </p:spPr>
        <p:txBody>
          <a:bodyPr/>
          <a:lstStyle>
            <a:lvl1pPr>
              <a:defRPr sz="6700"/>
            </a:lvl1pPr>
          </a:lstStyle>
          <a:p>
            <a:pPr/>
            <a:r>
              <a:t>“Therefore God also has highly exalted Him and given Him the name which is above every name, that at the name of Jesus every knee should bow, of those in heaven, and of those on earth, and of those under the earth, and that every tongue should confess that Jesus Christ is Lord, to the glory of God the Father.”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a door standing open in heaven”"/>
          <p:cNvSpPr txBox="1"/>
          <p:nvPr>
            <p:ph type="title"/>
          </p:nvPr>
        </p:nvSpPr>
        <p:spPr>
          <a:prstGeom prst="rect">
            <a:avLst/>
          </a:prstGeom>
        </p:spPr>
        <p:txBody>
          <a:bodyPr/>
          <a:lstStyle/>
          <a:p>
            <a:pPr/>
            <a:r>
              <a:t>“…a door standing open in heaven”</a:t>
            </a:r>
          </a:p>
        </p:txBody>
      </p:sp>
      <p:sp>
        <p:nvSpPr>
          <p:cNvPr id="134" name="“…first voice I heard” — the voice of Jesus (see 1:10-11)…"/>
          <p:cNvSpPr txBox="1"/>
          <p:nvPr>
            <p:ph type="body" idx="1"/>
          </p:nvPr>
        </p:nvSpPr>
        <p:spPr>
          <a:prstGeom prst="rect">
            <a:avLst/>
          </a:prstGeom>
        </p:spPr>
        <p:txBody>
          <a:bodyPr/>
          <a:lstStyle/>
          <a:p>
            <a:pPr marL="571499" indent="-571499">
              <a:lnSpc>
                <a:spcPct val="110000"/>
              </a:lnSpc>
              <a:buBlip>
                <a:blip r:embed="rId2"/>
              </a:buBlip>
              <a:defRPr sz="5400"/>
            </a:pPr>
            <a:r>
              <a:t>“…first voice I heard” — the voice of Jesus (see 1:10-11)</a:t>
            </a:r>
          </a:p>
          <a:p>
            <a:pPr marL="571499" indent="-571499">
              <a:lnSpc>
                <a:spcPct val="110000"/>
              </a:lnSpc>
              <a:buBlip>
                <a:blip r:embed="rId2"/>
              </a:buBlip>
              <a:defRPr sz="5400"/>
            </a:pPr>
            <a:r>
              <a:t>“I will show you things…” (see 1:1)</a:t>
            </a:r>
          </a:p>
          <a:p>
            <a:pPr lvl="1">
              <a:lnSpc>
                <a:spcPct val="110000"/>
              </a:lnSpc>
              <a:buBlip>
                <a:blip r:embed="rId2"/>
              </a:buBlip>
              <a:defRPr sz="5400"/>
            </a:pPr>
            <a:r>
              <a:t>God to Jesus, Jesus to John</a:t>
            </a:r>
          </a:p>
          <a:p>
            <a:pPr marL="571499" indent="-571499">
              <a:lnSpc>
                <a:spcPct val="110000"/>
              </a:lnSpc>
              <a:buBlip>
                <a:blip r:embed="rId2"/>
              </a:buBlip>
              <a:defRPr sz="5400"/>
            </a:pPr>
            <a:r>
              <a:t>“…things which must take place after this” (remember 1:19)</a:t>
            </a:r>
          </a:p>
          <a:p>
            <a:pPr lvl="1">
              <a:lnSpc>
                <a:spcPct val="110000"/>
              </a:lnSpc>
              <a:buBlip>
                <a:blip r:embed="rId2"/>
              </a:buBlip>
              <a:defRPr sz="5400"/>
            </a:pPr>
            <a:r>
              <a:t>4:2 onward concerns future events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3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34">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4"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John’s vision of God"/>
          <p:cNvSpPr txBox="1"/>
          <p:nvPr>
            <p:ph type="title"/>
          </p:nvPr>
        </p:nvSpPr>
        <p:spPr>
          <a:prstGeom prst="rect">
            <a:avLst/>
          </a:prstGeom>
        </p:spPr>
        <p:txBody>
          <a:bodyPr/>
          <a:lstStyle/>
          <a:p>
            <a:pPr/>
            <a:r>
              <a:t>John’s vision of God</a:t>
            </a:r>
          </a:p>
        </p:txBody>
      </p:sp>
      <p:sp>
        <p:nvSpPr>
          <p:cNvPr id="137" name="“…in the Spirit”…"/>
          <p:cNvSpPr txBox="1"/>
          <p:nvPr>
            <p:ph type="body" idx="1"/>
          </p:nvPr>
        </p:nvSpPr>
        <p:spPr>
          <a:prstGeom prst="rect">
            <a:avLst/>
          </a:prstGeom>
        </p:spPr>
        <p:txBody>
          <a:bodyPr/>
          <a:lstStyle/>
          <a:p>
            <a:pPr>
              <a:buBlip>
                <a:blip r:embed="rId2"/>
              </a:buBlip>
            </a:pPr>
            <a:r>
              <a:t>“…in the Spirit”</a:t>
            </a:r>
          </a:p>
          <a:p>
            <a:pPr>
              <a:buBlip>
                <a:blip r:embed="rId2"/>
              </a:buBlip>
            </a:pPr>
            <a:r>
              <a:t>Description of God</a:t>
            </a:r>
          </a:p>
          <a:p>
            <a:pPr lvl="1">
              <a:buBlip>
                <a:blip r:embed="rId2"/>
              </a:buBlip>
            </a:pPr>
            <a:r>
              <a:t>Seated on a throne</a:t>
            </a:r>
          </a:p>
          <a:p>
            <a:pPr lvl="1">
              <a:buBlip>
                <a:blip r:embed="rId2"/>
              </a:buBlip>
            </a:pPr>
            <a:r>
              <a:t>“like a jasper and a sardius”</a:t>
            </a:r>
          </a:p>
          <a:p>
            <a:pPr lvl="1">
              <a:buBlip>
                <a:blip r:embed="rId2"/>
              </a:buBlip>
            </a:pPr>
            <a:r>
              <a:t>“rainbow around the throne”</a:t>
            </a:r>
          </a:p>
          <a:p>
            <a:pPr lvl="1">
              <a:buBlip>
                <a:blip r:embed="rId2"/>
              </a:buBlip>
            </a:pPr>
            <a:r>
              <a:t>No description of God’s appearance…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3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3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37">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7"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The Twenty-Four Elders"/>
          <p:cNvSpPr txBox="1"/>
          <p:nvPr>
            <p:ph type="title"/>
          </p:nvPr>
        </p:nvSpPr>
        <p:spPr>
          <a:prstGeom prst="rect">
            <a:avLst/>
          </a:prstGeom>
        </p:spPr>
        <p:txBody>
          <a:bodyPr/>
          <a:lstStyle/>
          <a:p>
            <a:pPr/>
            <a:r>
              <a:t>The Twenty-Four Elders</a:t>
            </a:r>
          </a:p>
        </p:txBody>
      </p:sp>
      <p:sp>
        <p:nvSpPr>
          <p:cNvPr id="140" name="“…clothed in white robes” — see 3:5, 3:18, 6:11, 7:9, and 7:13-14…"/>
          <p:cNvSpPr txBox="1"/>
          <p:nvPr>
            <p:ph type="body" idx="1"/>
          </p:nvPr>
        </p:nvSpPr>
        <p:spPr>
          <a:prstGeom prst="rect">
            <a:avLst/>
          </a:prstGeom>
        </p:spPr>
        <p:txBody>
          <a:bodyPr/>
          <a:lstStyle/>
          <a:p>
            <a:pPr marL="571499" indent="-571499">
              <a:lnSpc>
                <a:spcPct val="120000"/>
              </a:lnSpc>
              <a:buBlip>
                <a:blip r:embed="rId2"/>
              </a:buBlip>
              <a:defRPr sz="6000"/>
            </a:pPr>
            <a:r>
              <a:t>“…clothed in white robes” — see 3:5, 3:18, 6:11, 7:9, and 7:13-14</a:t>
            </a:r>
          </a:p>
          <a:p>
            <a:pPr marL="571499" indent="-571499">
              <a:lnSpc>
                <a:spcPct val="120000"/>
              </a:lnSpc>
              <a:buBlip>
                <a:blip r:embed="rId2"/>
              </a:buBlip>
              <a:defRPr sz="6000"/>
            </a:pPr>
            <a:r>
              <a:t>“…crowns of gold on their heads — see 1:6, 2:10, 5:9-10</a:t>
            </a:r>
          </a:p>
          <a:p>
            <a:pPr marL="571499" indent="-571499">
              <a:lnSpc>
                <a:spcPct val="120000"/>
              </a:lnSpc>
              <a:buBlip>
                <a:blip r:embed="rId2"/>
              </a:buBlip>
              <a:defRPr sz="6000"/>
            </a:pPr>
            <a:r>
              <a:t>24 elders represent the faithful of mankind</a:t>
            </a:r>
          </a:p>
          <a:p>
            <a:pPr marL="571499" indent="-571499">
              <a:lnSpc>
                <a:spcPct val="120000"/>
              </a:lnSpc>
              <a:buBlip>
                <a:blip r:embed="rId2"/>
              </a:buBlip>
              <a:defRPr sz="6000"/>
            </a:pPr>
            <a:r>
              <a:t>Are they angels?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4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0"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Verse 5"/>
          <p:cNvSpPr txBox="1"/>
          <p:nvPr>
            <p:ph type="title"/>
          </p:nvPr>
        </p:nvSpPr>
        <p:spPr>
          <a:prstGeom prst="rect">
            <a:avLst/>
          </a:prstGeom>
        </p:spPr>
        <p:txBody>
          <a:bodyPr/>
          <a:lstStyle/>
          <a:p>
            <a:pPr/>
            <a:r>
              <a:t>Verse 5</a:t>
            </a:r>
          </a:p>
        </p:txBody>
      </p:sp>
      <p:sp>
        <p:nvSpPr>
          <p:cNvPr id="143" name="“…lightnings, thunderings and voices” — see Exodus 19:16-18; Revelation 11:19 and 16:17-18…"/>
          <p:cNvSpPr txBox="1"/>
          <p:nvPr>
            <p:ph type="body" idx="1"/>
          </p:nvPr>
        </p:nvSpPr>
        <p:spPr>
          <a:prstGeom prst="rect">
            <a:avLst/>
          </a:prstGeom>
        </p:spPr>
        <p:txBody>
          <a:bodyPr/>
          <a:lstStyle/>
          <a:p>
            <a:pPr marL="365759" indent="-365759" defTabSz="528319">
              <a:lnSpc>
                <a:spcPct val="120000"/>
              </a:lnSpc>
              <a:spcBef>
                <a:spcPts val="3700"/>
              </a:spcBef>
              <a:buBlip>
                <a:blip r:embed="rId2"/>
              </a:buBlip>
              <a:defRPr sz="4544"/>
            </a:pPr>
            <a:r>
              <a:t>“…lightnings, thunderings and voices” — see Exodus 19:16-18; Revelation 11:19 and 16:17-18</a:t>
            </a:r>
          </a:p>
          <a:p>
            <a:pPr marL="365759" indent="-365759" defTabSz="528319">
              <a:lnSpc>
                <a:spcPct val="120000"/>
              </a:lnSpc>
              <a:spcBef>
                <a:spcPts val="3700"/>
              </a:spcBef>
              <a:buBlip>
                <a:blip r:embed="rId2"/>
              </a:buBlip>
              <a:defRPr sz="4544"/>
            </a:pPr>
            <a:r>
              <a:t>“Seven lamps of fire…seven spirits” = the Holy Spirit</a:t>
            </a:r>
          </a:p>
          <a:p>
            <a:pPr lvl="1" marL="731519" indent="-365759" defTabSz="528319">
              <a:lnSpc>
                <a:spcPct val="120000"/>
              </a:lnSpc>
              <a:spcBef>
                <a:spcPts val="3700"/>
              </a:spcBef>
              <a:buBlip>
                <a:blip r:embed="rId2"/>
              </a:buBlip>
              <a:defRPr sz="4544"/>
            </a:pPr>
            <a:r>
              <a:t>Zechariah 3:9:  “upon the stone are seven eyes”</a:t>
            </a:r>
          </a:p>
          <a:p>
            <a:pPr lvl="1" marL="731519" indent="-365759" defTabSz="528319">
              <a:lnSpc>
                <a:spcPct val="120000"/>
              </a:lnSpc>
              <a:spcBef>
                <a:spcPts val="3700"/>
              </a:spcBef>
              <a:buBlip>
                <a:blip r:embed="rId2"/>
              </a:buBlip>
              <a:defRPr sz="4544"/>
            </a:pPr>
            <a:r>
              <a:t>Zech. 4:10, “These seven eyes see all which happens upon earth…”</a:t>
            </a:r>
          </a:p>
          <a:p>
            <a:pPr lvl="1" marL="731519" indent="-365759" defTabSz="528319">
              <a:lnSpc>
                <a:spcPct val="120000"/>
              </a:lnSpc>
              <a:spcBef>
                <a:spcPts val="3700"/>
              </a:spcBef>
              <a:buBlip>
                <a:blip r:embed="rId2"/>
              </a:buBlip>
              <a:defRPr sz="4544"/>
            </a:pPr>
            <a:r>
              <a:t>Rev. 3:2 - Jesus possesses the seven spirits</a:t>
            </a:r>
          </a:p>
          <a:p>
            <a:pPr lvl="1" marL="731519" indent="-365759" defTabSz="528319">
              <a:lnSpc>
                <a:spcPct val="120000"/>
              </a:lnSpc>
              <a:spcBef>
                <a:spcPts val="3700"/>
              </a:spcBef>
              <a:buBlip>
                <a:blip r:embed="rId2"/>
              </a:buBlip>
              <a:defRPr sz="4544"/>
            </a:pPr>
            <a:r>
              <a:t>Rev. 5:6  - The Lamb has seven eyes which were the seven Spirits of God, “which are....sent out into all the earth” (similar to Zechariah 4:10).</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4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4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43">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3"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If there is “one [holy] spirit” (Ephesians 4:4, 1 Corinthians 12:12) how can the seven spirits represent the Holy Spirit?"/>
          <p:cNvSpPr txBox="1"/>
          <p:nvPr>
            <p:ph type="title"/>
          </p:nvPr>
        </p:nvSpPr>
        <p:spPr>
          <a:xfrm>
            <a:off x="952500" y="3073671"/>
            <a:ext cx="22479000" cy="7536908"/>
          </a:xfrm>
          <a:prstGeom prst="rect">
            <a:avLst/>
          </a:prstGeom>
        </p:spPr>
        <p:txBody>
          <a:bodyPr/>
          <a:lstStyle>
            <a:lvl1pPr>
              <a:lnSpc>
                <a:spcPct val="150000"/>
              </a:lnSpc>
            </a:lvl1pPr>
          </a:lstStyle>
          <a:p>
            <a:pPr/>
            <a:r>
              <a:t>If there is “one [holy] spirit” (Ephesians 4:4, 1 Corinthians 12:12) how can the seven spirits represent the Holy Spirit?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seven “spirits” of Isaiah"/>
          <p:cNvSpPr txBox="1"/>
          <p:nvPr>
            <p:ph type="title"/>
          </p:nvPr>
        </p:nvSpPr>
        <p:spPr>
          <a:prstGeom prst="rect">
            <a:avLst/>
          </a:prstGeom>
        </p:spPr>
        <p:txBody>
          <a:bodyPr/>
          <a:lstStyle/>
          <a:p>
            <a:pPr/>
            <a:r>
              <a:t>seven “spirits” of Isaiah</a:t>
            </a:r>
          </a:p>
        </p:txBody>
      </p:sp>
      <p:graphicFrame>
        <p:nvGraphicFramePr>
          <p:cNvPr id="148" name="Table"/>
          <p:cNvGraphicFramePr/>
          <p:nvPr/>
        </p:nvGraphicFramePr>
        <p:xfrm>
          <a:off x="1244600" y="4724400"/>
          <a:ext cx="21897975" cy="805180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1129989"/>
                <a:gridCol w="10764811"/>
              </a:tblGrid>
              <a:tr h="2012156">
                <a:tc>
                  <a:txBody>
                    <a:bodyPr/>
                    <a:lstStyle/>
                    <a:p>
                      <a:pPr algn="l" defTabSz="457200">
                        <a:spcBef>
                          <a:spcPts val="1300"/>
                        </a:spcBef>
                        <a:defRPr sz="1800">
                          <a:solidFill>
                            <a:srgbClr val="000000"/>
                          </a:solidFill>
                        </a:defRPr>
                      </a:pPr>
                      <a:r>
                        <a:rPr sz="5400">
                          <a:solidFill>
                            <a:srgbClr val="606060"/>
                          </a:solidFill>
                          <a:latin typeface="Helvetica"/>
                          <a:ea typeface="Helvetica"/>
                          <a:cs typeface="Helvetica"/>
                          <a:sym typeface="Helvetica"/>
                        </a:rPr>
                        <a:t>Spirit of judgment (4:4)</a:t>
                      </a:r>
                    </a:p>
                  </a:txBody>
                  <a:tcPr marL="50800" marR="50800" marT="50800" marB="50800" anchor="ctr" anchorCtr="0" horzOverflow="overflow">
                    <a:lnL w="3175">
                      <a:solidFill>
                        <a:srgbClr val="FDF6DA"/>
                      </a:solidFill>
                      <a:miter lim="400000"/>
                    </a:lnL>
                    <a:lnT w="3175">
                      <a:solidFill>
                        <a:srgbClr val="FDF6DA"/>
                      </a:solidFill>
                      <a:miter lim="400000"/>
                    </a:lnT>
                  </a:tcPr>
                </a:tc>
                <a:tc>
                  <a:txBody>
                    <a:bodyPr/>
                    <a:lstStyle/>
                    <a:p>
                      <a:pPr algn="l" defTabSz="457200">
                        <a:spcBef>
                          <a:spcPts val="1300"/>
                        </a:spcBef>
                        <a:defRPr sz="1800">
                          <a:solidFill>
                            <a:srgbClr val="000000"/>
                          </a:solidFill>
                        </a:defRPr>
                      </a:pPr>
                      <a:r>
                        <a:rPr sz="5400">
                          <a:solidFill>
                            <a:srgbClr val="606060"/>
                          </a:solidFill>
                          <a:latin typeface="Helvetica"/>
                          <a:ea typeface="Helvetica"/>
                          <a:cs typeface="Helvetica"/>
                          <a:sym typeface="Helvetica"/>
                        </a:rPr>
                        <a:t>Spirit of might (11:2)</a:t>
                      </a:r>
                    </a:p>
                  </a:txBody>
                  <a:tcPr marL="50800" marR="50800" marT="50800" marB="50800" anchor="ctr" anchorCtr="0" horzOverflow="overflow">
                    <a:lnR w="3175">
                      <a:solidFill>
                        <a:srgbClr val="FDF6DA"/>
                      </a:solidFill>
                      <a:miter lim="400000"/>
                    </a:lnR>
                    <a:lnT w="3175">
                      <a:solidFill>
                        <a:srgbClr val="FDF6DA"/>
                      </a:solidFill>
                      <a:miter lim="400000"/>
                    </a:lnT>
                  </a:tcPr>
                </a:tc>
              </a:tr>
              <a:tr h="2012156">
                <a:tc>
                  <a:txBody>
                    <a:bodyPr/>
                    <a:lstStyle/>
                    <a:p>
                      <a:pPr algn="l" defTabSz="457200">
                        <a:spcBef>
                          <a:spcPts val="1300"/>
                        </a:spcBef>
                        <a:defRPr sz="1800">
                          <a:solidFill>
                            <a:srgbClr val="000000"/>
                          </a:solidFill>
                        </a:defRPr>
                      </a:pPr>
                      <a:r>
                        <a:rPr sz="5400">
                          <a:solidFill>
                            <a:srgbClr val="606060"/>
                          </a:solidFill>
                          <a:latin typeface="Helvetica"/>
                          <a:ea typeface="Helvetica"/>
                          <a:cs typeface="Helvetica"/>
                          <a:sym typeface="Helvetica"/>
                        </a:rPr>
                        <a:t>Spirit of wisdom (11:2)</a:t>
                      </a:r>
                    </a:p>
                  </a:txBody>
                  <a:tcPr marL="50800" marR="50800" marT="50800" marB="50800" anchor="ctr" anchorCtr="0" horzOverflow="overflow">
                    <a:lnL w="3175">
                      <a:solidFill>
                        <a:srgbClr val="FDF6DA"/>
                      </a:solidFill>
                      <a:miter lim="400000"/>
                    </a:lnL>
                  </a:tcPr>
                </a:tc>
                <a:tc>
                  <a:txBody>
                    <a:bodyPr/>
                    <a:lstStyle/>
                    <a:p>
                      <a:pPr algn="l" defTabSz="457200">
                        <a:spcBef>
                          <a:spcPts val="1300"/>
                        </a:spcBef>
                        <a:defRPr sz="1800">
                          <a:solidFill>
                            <a:srgbClr val="000000"/>
                          </a:solidFill>
                        </a:defRPr>
                      </a:pPr>
                      <a:r>
                        <a:rPr sz="5400">
                          <a:solidFill>
                            <a:srgbClr val="606060"/>
                          </a:solidFill>
                          <a:latin typeface="Helvetica"/>
                          <a:ea typeface="Helvetica"/>
                          <a:cs typeface="Helvetica"/>
                          <a:sym typeface="Helvetica"/>
                        </a:rPr>
                        <a:t>Spirit of knowledge (11:2)</a:t>
                      </a:r>
                    </a:p>
                  </a:txBody>
                  <a:tcPr marL="50800" marR="50800" marT="50800" marB="50800" anchor="ctr" anchorCtr="0" horzOverflow="overflow">
                    <a:lnR w="3175">
                      <a:solidFill>
                        <a:srgbClr val="FDF6DA"/>
                      </a:solidFill>
                      <a:miter lim="400000"/>
                    </a:lnR>
                  </a:tcPr>
                </a:tc>
              </a:tr>
              <a:tr h="2012156">
                <a:tc>
                  <a:txBody>
                    <a:bodyPr/>
                    <a:lstStyle/>
                    <a:p>
                      <a:pPr algn="l" defTabSz="457200">
                        <a:spcBef>
                          <a:spcPts val="1300"/>
                        </a:spcBef>
                        <a:defRPr sz="1800">
                          <a:solidFill>
                            <a:srgbClr val="000000"/>
                          </a:solidFill>
                        </a:defRPr>
                      </a:pPr>
                      <a:r>
                        <a:rPr sz="5400">
                          <a:solidFill>
                            <a:srgbClr val="606060"/>
                          </a:solidFill>
                          <a:latin typeface="Helvetica"/>
                          <a:ea typeface="Helvetica"/>
                          <a:cs typeface="Helvetica"/>
                          <a:sym typeface="Helvetica"/>
                        </a:rPr>
                        <a:t>Spirit of understanding (11:2)</a:t>
                      </a:r>
                    </a:p>
                  </a:txBody>
                  <a:tcPr marL="50800" marR="50800" marT="50800" marB="50800" anchor="ctr" anchorCtr="0" horzOverflow="overflow">
                    <a:lnL w="3175">
                      <a:solidFill>
                        <a:srgbClr val="FDF6DA"/>
                      </a:solidFill>
                      <a:miter lim="400000"/>
                    </a:lnL>
                  </a:tcPr>
                </a:tc>
                <a:tc>
                  <a:txBody>
                    <a:bodyPr/>
                    <a:lstStyle/>
                    <a:p>
                      <a:pPr algn="l" defTabSz="457200">
                        <a:spcBef>
                          <a:spcPts val="1300"/>
                        </a:spcBef>
                        <a:defRPr sz="1800">
                          <a:solidFill>
                            <a:srgbClr val="000000"/>
                          </a:solidFill>
                        </a:defRPr>
                      </a:pPr>
                      <a:r>
                        <a:rPr sz="5400">
                          <a:solidFill>
                            <a:srgbClr val="606060"/>
                          </a:solidFill>
                          <a:latin typeface="Helvetica"/>
                          <a:ea typeface="Helvetica"/>
                          <a:cs typeface="Helvetica"/>
                          <a:sym typeface="Helvetica"/>
                        </a:rPr>
                        <a:t>Spirit of the fear of the Lord (11:2)</a:t>
                      </a:r>
                    </a:p>
                  </a:txBody>
                  <a:tcPr marL="50800" marR="50800" marT="50800" marB="50800" anchor="ctr" anchorCtr="0" horzOverflow="overflow">
                    <a:lnR w="3175">
                      <a:solidFill>
                        <a:srgbClr val="FDF6DA"/>
                      </a:solidFill>
                      <a:miter lim="400000"/>
                    </a:lnR>
                  </a:tcPr>
                </a:tc>
              </a:tr>
              <a:tr h="2012156">
                <a:tc>
                  <a:txBody>
                    <a:bodyPr/>
                    <a:lstStyle/>
                    <a:p>
                      <a:pPr algn="l" defTabSz="457200">
                        <a:spcBef>
                          <a:spcPts val="1300"/>
                        </a:spcBef>
                        <a:defRPr sz="1800">
                          <a:solidFill>
                            <a:srgbClr val="000000"/>
                          </a:solidFill>
                        </a:defRPr>
                      </a:pPr>
                      <a:r>
                        <a:rPr sz="5400">
                          <a:solidFill>
                            <a:srgbClr val="606060"/>
                          </a:solidFill>
                          <a:latin typeface="Helvetica"/>
                          <a:ea typeface="Helvetica"/>
                          <a:cs typeface="Helvetica"/>
                          <a:sym typeface="Helvetica"/>
                        </a:rPr>
                        <a:t>Spirit of counsel (11:2)</a:t>
                      </a:r>
                    </a:p>
                  </a:txBody>
                  <a:tcPr marL="50800" marR="50800" marT="50800" marB="50800" anchor="ctr" anchorCtr="0" horzOverflow="overflow">
                    <a:lnL w="3175">
                      <a:solidFill>
                        <a:srgbClr val="FDF6DA"/>
                      </a:solidFill>
                      <a:miter lim="400000"/>
                    </a:lnL>
                    <a:lnB w="3175">
                      <a:solidFill>
                        <a:srgbClr val="FDF6DA"/>
                      </a:solidFill>
                      <a:miter lim="400000"/>
                    </a:lnB>
                  </a:tcPr>
                </a:tc>
                <a:tc>
                  <a:txBody>
                    <a:bodyPr/>
                    <a:lstStyle/>
                    <a:p>
                      <a:pPr defTabSz="914400">
                        <a:tabLst>
                          <a:tab pos="1663700" algn="l"/>
                        </a:tabLst>
                        <a:defRPr sz="5400">
                          <a:sym typeface="Gill Sans Light"/>
                        </a:defRPr>
                      </a:pPr>
                    </a:p>
                  </a:txBody>
                  <a:tcPr marL="50800" marR="50800" marT="50800" marB="50800" anchor="ctr" anchorCtr="0" horzOverflow="overflow">
                    <a:lnR w="3175">
                      <a:solidFill>
                        <a:srgbClr val="FDF6DA"/>
                      </a:solidFill>
                      <a:miter lim="400000"/>
                    </a:lnR>
                    <a:lnB w="3175">
                      <a:solidFill>
                        <a:srgbClr val="FDF6DA"/>
                      </a:solidFill>
                      <a:miter lim="400000"/>
                    </a:lnB>
                  </a:tcPr>
                </a:tc>
              </a:tr>
            </a:tbl>
          </a:graphicData>
        </a:graphic>
      </p:graphicFrame>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8"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John 3:34"/>
          <p:cNvSpPr txBox="1"/>
          <p:nvPr>
            <p:ph type="body" idx="21"/>
          </p:nvPr>
        </p:nvSpPr>
        <p:spPr>
          <a:xfrm>
            <a:off x="952500" y="10633075"/>
            <a:ext cx="22479000" cy="711200"/>
          </a:xfrm>
          <a:prstGeom prst="rect">
            <a:avLst/>
          </a:prstGeom>
        </p:spPr>
        <p:txBody>
          <a:bodyPr/>
          <a:lstStyle/>
          <a:p>
            <a:pPr/>
            <a:r>
              <a:t>–John 3:34</a:t>
            </a:r>
          </a:p>
        </p:txBody>
      </p:sp>
      <p:sp>
        <p:nvSpPr>
          <p:cNvPr id="151" name="“For He whom God has sent speaks the words of God, for God does not give the Spirit by measure.”"/>
          <p:cNvSpPr txBox="1"/>
          <p:nvPr>
            <p:ph type="body" idx="22"/>
          </p:nvPr>
        </p:nvSpPr>
        <p:spPr>
          <a:xfrm>
            <a:off x="2381250" y="3943350"/>
            <a:ext cx="19621500" cy="5067301"/>
          </a:xfrm>
          <a:prstGeom prst="rect">
            <a:avLst/>
          </a:prstGeom>
        </p:spPr>
        <p:txBody>
          <a:bodyPr/>
          <a:lstStyle>
            <a:lvl1pPr>
              <a:defRPr sz="10000"/>
            </a:lvl1pPr>
          </a:lstStyle>
          <a:p>
            <a:pPr/>
            <a:r>
              <a:t>“For He whom God has sent speaks the words of God, for God does not give the Spirit by measure.” </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New_Template3">
  <a:themeElements>
    <a:clrScheme name="New_Template3">
      <a:dk1>
        <a:srgbClr val="606060"/>
      </a:dk1>
      <a:lt1>
        <a:srgbClr val="006060"/>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25400" dir="5400000">
              <a:srgbClr val="000000">
                <a:alpha val="60000"/>
              </a:srgbClr>
            </a:outerShdw>
          </a:effectLst>
        </a:effectStyle>
        <a:effectStyle>
          <a:effectLst>
            <a:outerShdw sx="100000" sy="100000" kx="0" ky="0" algn="b" rotWithShape="0" blurRad="50800" dist="25400" dir="54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3">
  <a:themeElements>
    <a:clrScheme name="New_Template3">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25400" dir="5400000">
              <a:srgbClr val="000000">
                <a:alpha val="60000"/>
              </a:srgbClr>
            </a:outerShdw>
          </a:effectLst>
        </a:effectStyle>
        <a:effectStyle>
          <a:effectLst>
            <a:outerShdw sx="100000" sy="100000" kx="0" ky="0" algn="b" rotWithShape="0" blurRad="50800" dist="25400" dir="54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